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  <p:sldMasterId id="2147483765" r:id="rId5"/>
    <p:sldMasterId id="2147483777" r:id="rId6"/>
    <p:sldMasterId id="2147483753" r:id="rId7"/>
    <p:sldMasterId id="2147483741" r:id="rId8"/>
    <p:sldMasterId id="2147483789" r:id="rId9"/>
  </p:sldMasterIdLst>
  <p:notesMasterIdLst>
    <p:notesMasterId r:id="rId17"/>
  </p:notesMasterIdLst>
  <p:sldIdLst>
    <p:sldId id="286" r:id="rId10"/>
    <p:sldId id="285" r:id="rId11"/>
    <p:sldId id="280" r:id="rId12"/>
    <p:sldId id="277" r:id="rId13"/>
    <p:sldId id="281" r:id="rId14"/>
    <p:sldId id="282" r:id="rId15"/>
    <p:sldId id="283" r:id="rId16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13" autoAdjust="0"/>
  </p:normalViewPr>
  <p:slideViewPr>
    <p:cSldViewPr showGuides="1">
      <p:cViewPr varScale="1">
        <p:scale>
          <a:sx n="78" d="100"/>
          <a:sy n="78" d="100"/>
        </p:scale>
        <p:origin x="1422" y="96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15.05.2025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11"/>
          </p:nvPr>
        </p:nvSpPr>
        <p:spPr>
          <a:xfrm>
            <a:off x="1027113" y="6443663"/>
            <a:ext cx="8637587" cy="936625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096963" y="900113"/>
            <a:ext cx="8640762" cy="424815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FDF08C-6D83-1DC6-FFFE-906A32390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E8A3D7C-C8CB-0D0C-BC40-9F246AEE3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60BE90-97AF-527A-59D5-4021A357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98B0B5-4DD1-0908-9E63-537D40B75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E57D58-7FE7-35D9-C4BF-1E0736F46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250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F12F40-D225-4542-DF4A-BE327266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731700-E429-1EC0-B41E-2E8B5DC8D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A8062D-69C5-9179-8F24-12BF096B6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4A40AB-C620-34E4-CAA0-0596B813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F8BE2E7-3F24-1317-70A3-FD1F73A49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0917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7FF1B1-1264-DAAE-D940-259B04A95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E6BA58D-3BA0-A247-DC04-7D2F7789B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CA55820-49E3-DED1-EDEE-33F22256A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C6CFB5B-23B2-E70C-393A-5CB3A39E8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78C7EE-4618-81A4-3E51-E25E6354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28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5172CA-4F3A-F3A8-E09F-732A0117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969814-8F4D-FE84-0105-922572216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AC1701-DBE0-2B41-116F-93053B05B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C35CB3-2A29-65D3-D279-BB77D0969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FF3DF10-7F68-CC9F-EC8A-ABE074B8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CF45A68-5743-ABBE-94FC-5AC3CFD27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1468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0A51C-BA70-F9FA-12D0-60F1292A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564526-A9D6-E807-50A9-8A38E7624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707D412-7573-AD67-B5C4-A9B9C4BEA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5ED649E-49D7-0298-4940-CFE3C571B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4D16BA6-DC8F-04EC-6D46-24A7585F4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19CD992-91D2-39DC-2C1D-668A4FDF4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3C9EF81-FE2B-AAB4-E07A-653BF54D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4B818C-9271-2FAA-648E-72B6997EB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0300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A14089-80A9-9EDA-DE44-41F0AE48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C800FC0-5196-51A2-DB0C-ACA240CE7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C92209A-D75C-B3D8-4820-EEDE81258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64D2C71-A8AE-5598-B467-C053AED36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5003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2719F7E-B99F-0509-F326-2361A6271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C612E9D-7DB9-6DA5-8D42-F60F9DA33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88005E-6DE4-9B3F-BC05-D86E3181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129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E9179-68FD-ED13-271C-C4D7B7178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87D3C8-C338-2D4A-F60E-9350AC5CA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399718F-1D8D-6D18-F413-8C925EE36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25D97A6-87F0-8147-9A10-B86C5BC47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DF30A5-CCE4-09A9-7274-BD8F8646F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05E5E3-648A-36C8-4632-155E358EE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602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CB7800-9FD0-E149-8E7F-75A4938C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411E5D2-C0D4-706C-951E-8C2EEE24FD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D7E376-E5E0-D4AD-F570-9A2747553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2E0AFE-8D20-0034-130B-1A8D09465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48067CE-6B36-82BF-A951-46FC3BC8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94E7CF-773B-E260-8802-C97A61C0B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02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 (długi tytuł)_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/>
                <a:ea typeface="Open Sans"/>
                <a:cs typeface="Open Sans"/>
              </a:defRPr>
            </a:lvl1pPr>
          </a:lstStyle>
          <a:p>
            <a:fld id="{68EEE8EE-D7CF-4F1D-849B-3E54D1DD80B0}" type="datetime1">
              <a:rPr lang="pl-PL" smtClean="0"/>
              <a:pPr/>
              <a:t>15.05.2025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49BA00-965A-F028-000B-34E8336F2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BF7E7AF-C2B9-AC78-0639-B7ED06664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737F36-6851-EA7A-C13A-B4BC15E5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FF392A-B37A-5D79-3F92-32780ECB3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78893D-FF92-DD3F-3C0D-B1A0DCA5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602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4CB12BF-6A89-F0A2-6B6D-FDB04EB03E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18B26CC-BF40-1010-74D4-893A6C80F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6D33DF-3069-3080-AEB6-6DBB4B53A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F6D371A-95CB-D10E-8406-241242F5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250767-A09D-5173-4842-5D4D9A17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0841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13D55B-AB33-DF50-2347-A054A9B70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CEBB7D1-875B-D7FB-8E54-67AF9218A7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9FCE52-7EA0-22A1-14E5-2FC57564C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8AAD84-1CBB-4AFE-71FA-D9C79E839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291564-08CA-9107-D374-652A41AD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9358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9A7113-462C-64F3-E901-2EBACA0AD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8EDCA3-8828-8EFA-2AB2-AB9E8C342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214735-B046-70E4-0CDC-FE69C6745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07E1C7F-CA4A-3E21-27F0-B00601B8F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718C02C-1C98-4F0C-FF12-8212A7D6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2244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1AC1E9-E307-E332-A52C-CC7A6AA78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00F9A9-821D-2E81-8D30-4DA4CDA04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EBA899A-E340-D6C3-C958-32208A0BC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DA67811-3BC1-A958-A79D-53355EB60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88773C-C4AE-DD3F-75AB-141398D61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86061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3F607F-A9FF-F51F-1B2D-1ABA0BE0E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BEBCFC-4D74-0DA7-E20C-1EEF04533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1CDDA69-E641-73DD-2DAD-980501776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1531919-0A7F-46E0-D172-90D14E1EF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AD0D2D-5090-D7C5-7407-6C2D2B44F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AB45708-C33A-C370-BA29-0305587E6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5050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825594-C5E8-1814-9927-D1985E642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A2325EC-2DA4-EEF4-7F53-730E58E78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CAB121E-42DD-FE61-BA73-5D10DA040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A4C0F6A-2C9D-C916-FF45-999E48816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C688186-6F17-E617-058C-5FEA3F53B8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044D4C0-2E6D-0098-BEF8-F1F2B13F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4294DB3-35E2-DF01-BB70-3E30292A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D103899-F3EF-C8C6-D39C-ACE929E00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699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A3A4A1-CDF1-18D6-BC9E-493E9660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9E83192-53D2-37DC-0F6C-DCED9138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B54A536-6076-C5E2-4514-1E8BB3FBF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7EDFC0-43E0-8D79-F44F-904FCB4E9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1564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51DA70D-A7A7-ABF5-8A9D-6FE3D92F7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08939B3-EAB1-ECC2-691C-5EFB16CE9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9D05FA9-FC25-E73D-F0A9-B62305806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051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9BDD00-89B5-32AD-CB5E-E198A8464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8D7DB5-DF73-A5BC-CA9B-3FFC58DD7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8038C6-A5DB-D4D3-919F-D70BCEA1C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E93CD50-DE44-D278-411D-8B715DE6D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3CF300B-ABF6-7F04-07D6-C5CCC068F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6441711-266A-68C0-C44E-79FC732EB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0521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74F19B-43E8-0748-3640-108D3DA28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76BEA8E-2F63-D4DC-705E-B6ABE8D985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260BE9A-EF3D-50E6-2D8A-F90F0A974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BD7031B-8865-B67D-9151-9012A3C4C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DA7EB21-25D9-DFE1-3270-B6E3B6362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27313AD-8921-078E-640F-F6CBD652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517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BED418-409A-856A-FF41-A569A5981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CE58290-0180-41EB-0D00-DEB5B3A42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EDD5AC-435A-F472-17B9-7496159E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594ACC-BB30-AB48-DF89-BBD761166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2BA9C5-6E66-C9AA-EAFD-34348F79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5232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92BE05C-4597-2FCC-39EA-4915F2B4F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A50550C-9E69-26B3-890C-D98DFD06B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4054D6-DCCC-8A20-BEE1-DFCE2BF15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3DB862-AB62-4F37-BD7C-E743DBD6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080783-F6EB-1282-4705-520739A78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3532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E04434-A912-1B19-D65B-4A9357343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E415EF-38F9-15F3-AB1A-3CC28C926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D35C12-902B-100A-4E40-1CA1D71F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BE25DA-8E0A-D6BE-9BB4-1AFD913F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B9B2340-51EC-43D2-50B9-1DE2731C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82398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F5085-288E-B570-4B42-DB2E72AFC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86D629-0245-1986-43D8-E7210B545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FA113D-F9CD-B5A5-D836-D32BC33AD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BDB1DA-D776-08CA-C577-673265A40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D632959-ABA6-19B1-D18D-3A3F05FF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54166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FA522-04E3-61F9-FB09-4C8C6A1B6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DC258D-DA5B-59EA-E1C3-FE35F4F73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CE7647-4CE4-B464-0310-F72077495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FA10F1-66E6-1DD8-52E7-C25806E0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8BACCF-AE92-5391-E2F7-8A168014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39701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B7AC4B-6577-ABF7-09D0-0316305E9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8CAD6B-DC9A-CA18-2F43-D28DE27718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2060043-218B-D4BE-B2B3-690855EA1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6BE427B-16FE-2911-96FE-71554A2CE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FF1FA80-3699-E167-3E17-ED16F2309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3D6EC3-5F1A-54BF-BE10-59E80B743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2041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AC4DF5-79B0-AFD7-881B-7CA3B476C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C2565B-F99E-1A94-1C72-65C35BA3C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3BE885F-099D-EED2-73A7-571ACB8A0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0B937F-046D-A26B-2A07-DAB99360C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4D972ED-D995-ED9C-F5A7-440110095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026D546-0292-9348-5629-2B07CC104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9F2A3D2-A5AC-053B-F382-181D61FAB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107DDF5-B668-14C0-2ADB-188C1A9B3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78041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BA4A31-F3D7-AC38-E782-7CA9ADDF8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E037860-02A4-A2D3-EA37-119A09D2A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8AC15C-C037-910A-FF54-31BC10A15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AC0AD42-99DB-ECA0-90F6-BC215612D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21898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7AF049D-3CEE-7B61-533B-FD97A2B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D07CA8A-00C8-7B4A-2120-C32594FC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8BC7162-FF0E-B498-E536-216DA337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166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CDBD52-AB4C-2587-2C2E-7F72A84D1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A454BF-4443-E122-E9B7-C9074C1E9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E68D6EF-931C-F155-BE36-EC8D9BEED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4F20348-B8EB-DCDF-C1DD-3A5F8EE64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D314D61-F7B9-BE99-BDD5-9F761A46A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D025F4-C7BA-2FD8-47DE-8CF084E3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25231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BC9A4B-9E1F-AC57-942D-E40F7366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EAD3C7D-1DA2-265C-FFB7-904EBFA86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712CF5F-14C3-3017-963D-88B749AFB3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C213006-A73B-928D-489F-AA536CE82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27E768B-9D1B-F472-A48C-F0BD70AE0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2CF89A2-D088-7F03-24B4-2D53B2CEE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74413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70113F-B37C-D01E-12C7-0C58C9DC8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83F2DA2-B51A-E938-CA36-02A894BCC6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001571-3CB9-7596-157D-D15FAC8F8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FB183B-E8FD-8A42-C6EB-C43EFB5C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892C31-7944-161E-3662-EEFCEEE5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7320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1BD8C19-D9F0-2D1C-4A9D-54515371F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CDB7244-3F33-412C-9364-F7A416997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5D3586-7CAC-BA08-BF50-2A9F112D8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8E55C0-6B3B-71EC-1FC2-0F6DED407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7F51BA-875D-19B3-221E-13EEC5825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497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7D39E3-685F-A9CD-9FAD-0C56554F2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43679FB-D5A4-8E59-1D75-805BAC8C4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D9AE893-58A3-7C0F-6C08-78D1349E5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03E2D1-3675-4426-F9C2-48162520D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DD7DF9-4AE5-0073-491B-BAFC9A2D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0267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767939-04C8-8A96-A5E4-3ED2C9BA8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447033-3AB7-207C-58CD-1CBF083A0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E00380-405D-0DF6-7199-361BAF867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D611F7-D77C-177E-41A6-5D15F6D55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87EE89-D774-150A-0CE4-020337753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30599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6D94B8-4572-82E6-B9FF-AE98269E9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99CAB60-F5BC-B478-635E-EE223A719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A2A163-531B-2D64-3BD3-368506E97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1A41D8-B8E7-0F5E-E40B-FAA548E5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741864-349E-7305-1EE9-67241FCE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21857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5F53FE-1B40-E923-EE43-5CAAC167A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075455-A8B9-3FC1-4077-FCD628EB8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B3FCFA-8D14-9F7C-14C4-4102FC4F6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E78DB51-9F4F-9949-5167-65159BC0A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B7FAF4-0449-19A9-D3E7-ABADDA898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6D4EE54-C341-5984-3BB1-4D0004AB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9671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4A52FA-F72F-F2EA-B740-34A3C43D0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C2D874-9C91-6CF3-CB69-9C0F85B8C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44F89C-3226-33A7-8F6B-C763976C6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F01FCAF-9C86-8217-36EB-F96F9D6A8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E5F5A72-A6AD-766F-6242-67F9C7DF5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1AF20F5-BC37-FFDE-643E-EA0F1990F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C56D902-77DA-3169-D539-2B7C67635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F00AEFA-F04A-84CE-320D-3D97BE82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21259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D6A657-A5A4-A602-0942-3F0177A25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6E75D37-2C96-2F7A-8A48-4AA601252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75B9845-CA9A-517F-2EE0-9B0BEF83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45B3F7A-450D-1109-BEA2-095030D2D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646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0531218-2B0C-7E04-A69A-FB824D481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01F9304-2F5D-52A3-D28E-5B2DBDF47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01C7FB9-CEF7-D5C3-CC11-B626567B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80019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3F4AA1-D7EB-4DE7-32A7-ACBA9CC9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7F1A02-5706-6A70-77D8-53BF797FD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FC5C563-62FE-4D40-F8FF-5FA3AEF54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9CBF852-9A08-B53D-FDA2-C4C1822E4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C6700CD-E018-B063-C9DA-191C2667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CBEE1B9-455F-37A0-F48F-BFAF4445D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67518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549F4F-608B-7B2C-2BB5-E7EC4FB3D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6FA8F71-398A-C78A-93A5-3042EE5D1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FB845F6-091D-B9A9-47E1-76B0BE096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536DD5B-8673-87BC-737E-451543E77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ACD16E-6527-8C37-79E6-902FDE1E2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46771C5-6FE7-82C7-4652-634BD30B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3478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AB4F34-ABCB-FE18-CD70-8D420F68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C636847-9FCE-99F2-69FA-E4980474AC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2455A4E-E190-B351-BCD0-0330B755D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598FD5-9581-BBCE-5049-5C476403A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CF8EB51-EF37-E51C-A3B3-AAB578494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02928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8A0C58A-1BA7-5B38-7EA6-D1DAE231BF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BA19767-13B4-80E8-750D-0812BC5A0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4D7A877-A30A-5E27-C850-6295986D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3D418C-CA58-87D4-2626-9DF136DB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B733EE5-3241-A3D1-1387-0DAE6FA0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85831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  <p:sp>
        <p:nvSpPr>
          <p:cNvPr id="20" name="Symbol zastępczy zawartości 19"/>
          <p:cNvSpPr>
            <a:spLocks noGrp="1"/>
          </p:cNvSpPr>
          <p:nvPr>
            <p:ph sz="quarter" idx="11"/>
          </p:nvPr>
        </p:nvSpPr>
        <p:spPr>
          <a:xfrm>
            <a:off x="1027113" y="6516688"/>
            <a:ext cx="8637587" cy="8636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56625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 (długi tytuł)_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85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279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4979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20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2000"/>
            </a:lvl3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196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48291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024485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8845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981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665163" y="755650"/>
            <a:ext cx="9288462" cy="3744913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2245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0" y="6576493"/>
            <a:ext cx="6478742" cy="89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0" indent="0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69F909F-C8EE-88D7-78A4-02E1D44EE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52B56A3-DD42-2D17-302B-1DAD5D668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6C8B3A-97C4-444D-8247-E9CC5E913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EDE0BF9-BFA7-E628-6133-B0DE373ED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DBA609-E4AB-1A99-FA83-4404FB1E7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573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E8CC450-8121-9128-801B-FEA35C41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D92092-CF0B-B8CC-B940-CA9F2C196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D60B5B-33B0-CA29-81F5-BAF2A9A627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CC2058-127E-E993-3F16-8563E15FD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D45EF9-3CC8-4BD6-D7EA-86ECBA1F4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2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19C2238-F360-000B-986A-AE4F4A3C5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7230D68-8B98-1F32-D841-65DED5667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1A90B6-0AA8-79B3-39A2-046217E1C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BE1F28CF-E71B-494A-A5AA-1AFB90ED01D9}" type="datetimeFigureOut">
              <a:rPr lang="pl-PL" smtClean="0"/>
              <a:pPr/>
              <a:t>15.05.2025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36E8C4-D51B-7231-FC1A-D81CF0D3F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3E4C3C-019D-FB2D-ACA2-E14AAEC13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E29A6C8B-26EF-48B4-BDBE-78AEF93ECB3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357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55DC791-7EA4-5511-7D35-57C1875D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56170AA-8915-BED9-E84A-C954D2EBD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4A5706-8B7C-13C9-5455-187685B23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EF0B55EB-28CB-4CF1-A085-EF0AF2972F07}" type="datetimeFigureOut">
              <a:rPr lang="pl-PL" smtClean="0"/>
              <a:pPr/>
              <a:t>15.05.2025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B896A6-9B91-BB1F-0A4F-3E4903ABC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28CACF-C148-6E41-B679-52AF7B65C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34EB47B7-4BE4-4724-AAA3-1C5E5BF2AF81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140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0" y="6576493"/>
            <a:ext cx="6478742" cy="89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</p:sldLayoutIdLst>
  <p:hf hdr="0" ftr="0"/>
  <p:txStyles>
    <p:titleStyle>
      <a:lvl1pPr algn="l" defTabSz="1007943" rtl="0" eaLnBrk="1" latinLnBrk="0" hangingPunct="1">
        <a:lnSpc>
          <a:spcPct val="1500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anose="020B0606030504020204"/>
          <a:cs typeface="Open Sans" panose="020B0606030504020204"/>
        </a:defRPr>
      </a:lvl1pPr>
    </p:titleStyle>
    <p:bodyStyle>
      <a:lvl1pPr marL="0" indent="0" algn="l" defTabSz="1007943" rtl="0" eaLnBrk="1" latinLnBrk="0" hangingPunct="1">
        <a:lnSpc>
          <a:spcPct val="150000"/>
        </a:lnSpc>
        <a:spcBef>
          <a:spcPts val="1102"/>
        </a:spcBef>
        <a:buClr>
          <a:schemeClr val="accent1"/>
        </a:buClr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3">
          <p15:clr>
            <a:srgbClr val="F26B43"/>
          </p15:clr>
        </p15:guide>
        <p15:guide id="2" pos="419">
          <p15:clr>
            <a:srgbClr val="F26B43"/>
          </p15:clr>
        </p15:guide>
        <p15:guide id="3" pos="646">
          <p15:clr>
            <a:srgbClr val="F26B43"/>
          </p15:clr>
        </p15:guide>
        <p15:guide id="4" pos="873">
          <p15:clr>
            <a:srgbClr val="F26B43"/>
          </p15:clr>
        </p15:guide>
        <p15:guide id="5" pos="1100">
          <p15:clr>
            <a:srgbClr val="F26B43"/>
          </p15:clr>
        </p15:guide>
        <p15:guide id="6" pos="1327">
          <p15:clr>
            <a:srgbClr val="F26B43"/>
          </p15:clr>
        </p15:guide>
        <p15:guide id="7" pos="1553">
          <p15:clr>
            <a:srgbClr val="F26B43"/>
          </p15:clr>
        </p15:guide>
        <p15:guide id="8" pos="1780">
          <p15:clr>
            <a:srgbClr val="F26B43"/>
          </p15:clr>
        </p15:guide>
        <p15:guide id="9" pos="2007">
          <p15:clr>
            <a:srgbClr val="F26B43"/>
          </p15:clr>
        </p15:guide>
        <p15:guide id="10" pos="2234">
          <p15:clr>
            <a:srgbClr val="F26B43"/>
          </p15:clr>
        </p15:guide>
        <p15:guide id="11" pos="2460">
          <p15:clr>
            <a:srgbClr val="F26B43"/>
          </p15:clr>
        </p15:guide>
        <p15:guide id="12" pos="2687">
          <p15:clr>
            <a:srgbClr val="F26B43"/>
          </p15:clr>
        </p15:guide>
        <p15:guide id="13" pos="2914">
          <p15:clr>
            <a:srgbClr val="F26B43"/>
          </p15:clr>
        </p15:guide>
        <p15:guide id="14" pos="3141">
          <p15:clr>
            <a:srgbClr val="F26B43"/>
          </p15:clr>
        </p15:guide>
        <p15:guide id="15" pos="3368">
          <p15:clr>
            <a:srgbClr val="F26B43"/>
          </p15:clr>
        </p15:guide>
        <p15:guide id="16" pos="3594">
          <p15:clr>
            <a:srgbClr val="F26B43"/>
          </p15:clr>
        </p15:guide>
        <p15:guide id="17" pos="3821">
          <p15:clr>
            <a:srgbClr val="F26B43"/>
          </p15:clr>
        </p15:guide>
        <p15:guide id="18" pos="4048">
          <p15:clr>
            <a:srgbClr val="F26B43"/>
          </p15:clr>
        </p15:guide>
        <p15:guide id="19" pos="4275">
          <p15:clr>
            <a:srgbClr val="F26B43"/>
          </p15:clr>
        </p15:guide>
        <p15:guide id="20" pos="4501">
          <p15:clr>
            <a:srgbClr val="F26B43"/>
          </p15:clr>
        </p15:guide>
        <p15:guide id="21" pos="4728">
          <p15:clr>
            <a:srgbClr val="F26B43"/>
          </p15:clr>
        </p15:guide>
        <p15:guide id="22" pos="4955">
          <p15:clr>
            <a:srgbClr val="F26B43"/>
          </p15:clr>
        </p15:guide>
        <p15:guide id="23" pos="5182">
          <p15:clr>
            <a:srgbClr val="F26B43"/>
          </p15:clr>
        </p15:guide>
        <p15:guide id="24" pos="5408">
          <p15:clr>
            <a:srgbClr val="F26B43"/>
          </p15:clr>
        </p15:guide>
        <p15:guide id="25" pos="5635">
          <p15:clr>
            <a:srgbClr val="F26B43"/>
          </p15:clr>
        </p15:guide>
        <p15:guide id="26" pos="5862">
          <p15:clr>
            <a:srgbClr val="F26B43"/>
          </p15:clr>
        </p15:guide>
        <p15:guide id="27" pos="6089">
          <p15:clr>
            <a:srgbClr val="F26B43"/>
          </p15:clr>
        </p15:guide>
        <p15:guide id="28" pos="6316">
          <p15:clr>
            <a:srgbClr val="F26B43"/>
          </p15:clr>
        </p15:guide>
        <p15:guide id="29" pos="6542">
          <p15:clr>
            <a:srgbClr val="F26B43"/>
          </p15:clr>
        </p15:guide>
        <p15:guide id="30" orient="horz" pos="113">
          <p15:clr>
            <a:srgbClr val="F26B43"/>
          </p15:clr>
        </p15:guide>
        <p15:guide id="31" orient="horz" pos="340">
          <p15:clr>
            <a:srgbClr val="F26B43"/>
          </p15:clr>
        </p15:guide>
        <p15:guide id="32" orient="horz" pos="567">
          <p15:clr>
            <a:srgbClr val="F26B43"/>
          </p15:clr>
        </p15:guide>
        <p15:guide id="33" orient="horz" pos="794">
          <p15:clr>
            <a:srgbClr val="F26B43"/>
          </p15:clr>
        </p15:guide>
        <p15:guide id="34" orient="horz" pos="1020">
          <p15:clr>
            <a:srgbClr val="F26B43"/>
          </p15:clr>
        </p15:guide>
        <p15:guide id="35" orient="horz" pos="1247">
          <p15:clr>
            <a:srgbClr val="F26B43"/>
          </p15:clr>
        </p15:guide>
        <p15:guide id="36" orient="horz" pos="1474">
          <p15:clr>
            <a:srgbClr val="F26B43"/>
          </p15:clr>
        </p15:guide>
        <p15:guide id="37" orient="horz" pos="1701">
          <p15:clr>
            <a:srgbClr val="F26B43"/>
          </p15:clr>
        </p15:guide>
        <p15:guide id="38" orient="horz" pos="1927">
          <p15:clr>
            <a:srgbClr val="F26B43"/>
          </p15:clr>
        </p15:guide>
        <p15:guide id="39" orient="horz" pos="2154">
          <p15:clr>
            <a:srgbClr val="F26B43"/>
          </p15:clr>
        </p15:guide>
        <p15:guide id="40" orient="horz" pos="2381">
          <p15:clr>
            <a:srgbClr val="F26B43"/>
          </p15:clr>
        </p15:guide>
        <p15:guide id="41" orient="horz" pos="2608">
          <p15:clr>
            <a:srgbClr val="F26B43"/>
          </p15:clr>
        </p15:guide>
        <p15:guide id="42" orient="horz" pos="2835">
          <p15:clr>
            <a:srgbClr val="F26B43"/>
          </p15:clr>
        </p15:guide>
        <p15:guide id="43" orient="horz" pos="3061">
          <p15:clr>
            <a:srgbClr val="F26B43"/>
          </p15:clr>
        </p15:guide>
        <p15:guide id="44" orient="horz" pos="3288">
          <p15:clr>
            <a:srgbClr val="F26B43"/>
          </p15:clr>
        </p15:guide>
        <p15:guide id="45" orient="horz" pos="3515">
          <p15:clr>
            <a:srgbClr val="F26B43"/>
          </p15:clr>
        </p15:guide>
        <p15:guide id="46" orient="horz" pos="3742">
          <p15:clr>
            <a:srgbClr val="F26B43"/>
          </p15:clr>
        </p15:guide>
        <p15:guide id="47" orient="horz" pos="3968">
          <p15:clr>
            <a:srgbClr val="F26B43"/>
          </p15:clr>
        </p15:guide>
        <p15:guide id="48" orient="horz" pos="4195">
          <p15:clr>
            <a:srgbClr val="F26B43"/>
          </p15:clr>
        </p15:guide>
        <p15:guide id="49" orient="horz" pos="4422">
          <p15:clr>
            <a:srgbClr val="F26B43"/>
          </p15:clr>
        </p15:guide>
        <p15:guide id="50" orient="horz" pos="46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biuro@firr.org.pl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474" y="2843733"/>
            <a:ext cx="6572810" cy="11076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„SGGW – Uczelnia równych szans 2.0”</a:t>
            </a:r>
            <a:endParaRPr lang="pl-PL" dirty="0">
              <a:cs typeface="Open Sa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474" y="4427909"/>
            <a:ext cx="8136493" cy="108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500" dirty="0" smtClean="0"/>
              <a:t>Projekt współfinansowany przez Unię Europejską </a:t>
            </a:r>
            <a:br>
              <a:rPr lang="pl-PL" sz="2500" dirty="0" smtClean="0"/>
            </a:br>
            <a:r>
              <a:rPr lang="pl-PL" sz="2500" dirty="0" smtClean="0"/>
              <a:t>w ramach programu Fundusze Europejskie </a:t>
            </a:r>
            <a:br>
              <a:rPr lang="pl-PL" sz="2500" dirty="0" smtClean="0"/>
            </a:br>
            <a:r>
              <a:rPr lang="pl-PL" sz="2500" dirty="0" smtClean="0"/>
              <a:t>dla Rozwoju Społecznego 2021-2027 </a:t>
            </a:r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112653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17514" y="3203773"/>
            <a:ext cx="7056784" cy="12317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Zwiększanie dostępności uczelni dla osób z niepełnosprawnościami – szkolenie świadomościowe</a:t>
            </a:r>
          </a:p>
        </p:txBody>
      </p:sp>
    </p:spTree>
    <p:extLst>
      <p:ext uri="{BB962C8B-B14F-4D97-AF65-F5344CB8AC3E}">
        <p14:creationId xmlns:p14="http://schemas.microsoft.com/office/powerpoint/2010/main" val="65838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74B2C8-1BD1-3F9D-A4AE-098651923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466" y="3563813"/>
            <a:ext cx="8136493" cy="10877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altLang="pl-PL" sz="2900" dirty="0">
                <a:solidFill>
                  <a:srgbClr val="002060"/>
                </a:solidFill>
              </a:rPr>
              <a:t>Mity i </a:t>
            </a:r>
            <a:r>
              <a:rPr lang="pl-PL" altLang="pl-PL" sz="2900" dirty="0" smtClean="0">
                <a:solidFill>
                  <a:srgbClr val="002060"/>
                </a:solidFill>
              </a:rPr>
              <a:t>stereotypy </a:t>
            </a:r>
            <a:r>
              <a:rPr lang="pl-PL" altLang="pl-PL" sz="2900" dirty="0">
                <a:solidFill>
                  <a:srgbClr val="002060"/>
                </a:solidFill>
              </a:rPr>
              <a:t>dotyczące funkcjonowania osób </a:t>
            </a:r>
            <a:r>
              <a:rPr lang="pl-PL" altLang="pl-PL" sz="2900" dirty="0" smtClean="0">
                <a:solidFill>
                  <a:srgbClr val="002060"/>
                </a:solidFill>
              </a:rPr>
              <a:t>z niepełnosprawnościami</a:t>
            </a:r>
            <a:endParaRPr lang="pl-PL" sz="2900" dirty="0"/>
          </a:p>
        </p:txBody>
      </p:sp>
    </p:spTree>
    <p:extLst>
      <p:ext uri="{BB962C8B-B14F-4D97-AF65-F5344CB8AC3E}">
        <p14:creationId xmlns:p14="http://schemas.microsoft.com/office/powerpoint/2010/main" val="356674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pl-PL" sz="3600" dirty="0"/>
              <a:t>Mity i stereotypy (1)</a:t>
            </a:r>
            <a:endParaRPr lang="pl-PL" sz="36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1025525" y="1619597"/>
            <a:ext cx="8640382" cy="4680002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 smtClean="0"/>
              <a:t>osoby </a:t>
            </a:r>
            <a:r>
              <a:rPr lang="pl-PL" sz="2400" dirty="0"/>
              <a:t>z niepełnosprawnością są jak dzieci – potrzebują nieustannej pomocy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osoby z niepełnosprawnością potrzebują </a:t>
            </a:r>
            <a:r>
              <a:rPr lang="pl-PL" sz="2400" dirty="0" smtClean="0"/>
              <a:t>przedstawiciela</a:t>
            </a:r>
            <a:endParaRPr lang="pl-PL" sz="2400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wszystkie osoby z niepełnosprawnością są niewydolne intelektualnie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 smtClean="0"/>
              <a:t>osoby </a:t>
            </a:r>
            <a:r>
              <a:rPr lang="pl-PL" sz="2400" dirty="0"/>
              <a:t>z niepełnosprawnością wstydzą się swojej </a:t>
            </a:r>
            <a:r>
              <a:rPr lang="pl-PL" sz="2400" dirty="0" smtClean="0"/>
              <a:t>niepełnosprawności</a:t>
            </a:r>
            <a:endParaRPr lang="pl-PL" sz="2400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46287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pl-PL" sz="3600" dirty="0"/>
              <a:t>Mity i stereotypy (2)</a:t>
            </a:r>
            <a:endParaRPr lang="pl-PL" sz="3600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4" y="1547589"/>
            <a:ext cx="8496846" cy="4464496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pl-PL" altLang="pl-PL" sz="2400" dirty="0"/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niepełnosprawność jest zaraźliwa i jest karą za grzechy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osoby z niepełnosprawnościami są smutne, skupiają się </a:t>
            </a: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r>
              <a:rPr lang="pl-PL" altLang="pl-PL" sz="2400" dirty="0" smtClean="0"/>
              <a:t>na </a:t>
            </a:r>
            <a:r>
              <a:rPr lang="pl-PL" altLang="pl-PL" sz="2400" dirty="0"/>
              <a:t>swojej niepełnosprawności, nie cieszą się życiem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osoby z trudnościami ze spektrum są szczególnie uzdolnione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osoby niewidome mają lepszy słuch, bardziej wyczulony dotyk i pięknie śpiewają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osoby ze znacznym stopniem niepełnosprawności nie mogą </a:t>
            </a:r>
            <a:r>
              <a:rPr lang="pl-PL" altLang="pl-PL" sz="2400" dirty="0" smtClean="0"/>
              <a:t>pracować</a:t>
            </a:r>
            <a:endParaRPr lang="pl-PL" altLang="pl-PL" sz="2400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3449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pl-PL" sz="4000" dirty="0"/>
              <a:t>Skutki mitów</a:t>
            </a:r>
            <a:endParaRPr lang="pl-PL" sz="3200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4" y="1691605"/>
            <a:ext cx="8640382" cy="446449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 smtClean="0"/>
              <a:t>nieadekwatne </a:t>
            </a:r>
            <a:r>
              <a:rPr lang="pl-PL" altLang="pl-PL" sz="2400" dirty="0"/>
              <a:t>reakcje osób z niepełnosprawnościami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zaburzenie relacji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zbyt małe lub zbyt duże oczekiwania względem osób </a:t>
            </a:r>
            <a:br>
              <a:rPr lang="pl-PL" altLang="pl-PL" sz="2400" dirty="0"/>
            </a:br>
            <a:r>
              <a:rPr lang="pl-PL" altLang="pl-PL" sz="2400" dirty="0"/>
              <a:t>z niepełnosprawnościami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postawa roszczeniowa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wykluczenie z grupy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pomijanie potrzeb i opinii osób z niepełnosprawnościami</a:t>
            </a:r>
            <a:r>
              <a:rPr lang="pl-PL" altLang="pl-PL" sz="2400" dirty="0" smtClean="0"/>
              <a:t>.</a:t>
            </a:r>
            <a:endParaRPr lang="pl-PL" sz="2400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90856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altLang="pl-PL" sz="3600" dirty="0">
                <a:solidFill>
                  <a:srgbClr val="002060"/>
                </a:solidFill>
              </a:rPr>
              <a:t>Dziękujemy za uwagę</a:t>
            </a:r>
            <a:endParaRPr lang="pl-PL" sz="3600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1096963" y="900113"/>
            <a:ext cx="8640762" cy="30957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altLang="pl-PL" sz="2800" b="1" dirty="0"/>
              <a:t>Fundacja Instytut Rozwoju Regionalnego </a:t>
            </a:r>
          </a:p>
          <a:p>
            <a:pPr>
              <a:lnSpc>
                <a:spcPct val="150000"/>
              </a:lnSpc>
            </a:pPr>
            <a:r>
              <a:rPr lang="pl-PL" sz="2800" b="1" dirty="0"/>
              <a:t>ul. Świętokrzyska 14</a:t>
            </a:r>
            <a:r>
              <a:rPr lang="pl-PL" sz="2800" b="1" dirty="0" smtClean="0"/>
              <a:t>, 30-015 </a:t>
            </a:r>
            <a:r>
              <a:rPr lang="pl-PL" sz="2800" b="1" dirty="0"/>
              <a:t>Kraków</a:t>
            </a:r>
          </a:p>
          <a:p>
            <a:pPr>
              <a:lnSpc>
                <a:spcPct val="150000"/>
              </a:lnSpc>
            </a:pPr>
            <a:r>
              <a:rPr lang="pl-PL" altLang="pl-PL" sz="2800" b="1" dirty="0" smtClean="0">
                <a:hlinkClick r:id="rId2"/>
              </a:rPr>
              <a:t>biuro@firr.org.pl</a:t>
            </a:r>
            <a:r>
              <a:rPr lang="pl-PL" altLang="pl-PL" sz="2800" b="1" dirty="0" smtClean="0"/>
              <a:t> 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36226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1_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645DAC1DBE50A4E8771F6510D6F19DB" ma:contentTypeVersion="17" ma:contentTypeDescription="Utwórz nowy dokument." ma:contentTypeScope="" ma:versionID="e0016220230a81b4a6543276fa671d99">
  <xsd:schema xmlns:xsd="http://www.w3.org/2001/XMLSchema" xmlns:xs="http://www.w3.org/2001/XMLSchema" xmlns:p="http://schemas.microsoft.com/office/2006/metadata/properties" xmlns:ns3="06253e34-2ccb-4a59-834b-196ddade3c7e" xmlns:ns4="4f8188c3-1fab-4082-92b4-e46260efcd99" targetNamespace="http://schemas.microsoft.com/office/2006/metadata/properties" ma:root="true" ma:fieldsID="4d73f5d655396d5de3c1d1d85d964c41" ns3:_="" ns4:_="">
    <xsd:import namespace="06253e34-2ccb-4a59-834b-196ddade3c7e"/>
    <xsd:import namespace="4f8188c3-1fab-4082-92b4-e46260efcd99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53e34-2ccb-4a59-834b-196ddade3c7e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188c3-1fab-4082-92b4-e46260efcd99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6253e34-2ccb-4a59-834b-196ddade3c7e" xsi:nil="true"/>
  </documentManagement>
</p:properties>
</file>

<file path=customXml/itemProps1.xml><?xml version="1.0" encoding="utf-8"?>
<ds:datastoreItem xmlns:ds="http://schemas.openxmlformats.org/officeDocument/2006/customXml" ds:itemID="{96FD1AE3-A811-41F7-A9CF-D1854CBC1B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253e34-2ccb-4a59-834b-196ddade3c7e"/>
    <ds:schemaRef ds:uri="4f8188c3-1fab-4082-92b4-e46260efcd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1A674B-A999-438E-890A-73EDF41039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D7CED9-B85A-4FDB-B25D-174CF80394A9}">
  <ds:schemaRefs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06253e34-2ccb-4a59-834b-196ddade3c7e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4f8188c3-1fab-4082-92b4-e46260efcd9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185</Words>
  <Application>Microsoft Office PowerPoint</Application>
  <PresentationFormat>Niestandardowy</PresentationFormat>
  <Paragraphs>27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6</vt:i4>
      </vt:variant>
      <vt:variant>
        <vt:lpstr>Tytuły slajdów</vt:lpstr>
      </vt:variant>
      <vt:variant>
        <vt:i4>7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Open Sans</vt:lpstr>
      <vt:lpstr>Motyw pakietu Office</vt:lpstr>
      <vt:lpstr>2_Projekt niestandardowy</vt:lpstr>
      <vt:lpstr>3_Projekt niestandardowy</vt:lpstr>
      <vt:lpstr>1_Projekt niestandardowy</vt:lpstr>
      <vt:lpstr>Projekt niestandardowy</vt:lpstr>
      <vt:lpstr>1_Motyw pakietu Office</vt:lpstr>
      <vt:lpstr>„SGGW – Uczelnia równych szans 2.0”</vt:lpstr>
      <vt:lpstr>Zwiększanie dostępności uczelni dla osób z niepełnosprawnościami – szkolenie świadomościowe</vt:lpstr>
      <vt:lpstr>Mity i stereotypy dotyczące funkcjonowania osób z niepełnosprawnościami</vt:lpstr>
      <vt:lpstr>Mity i stereotypy (1)</vt:lpstr>
      <vt:lpstr>Mity i stereotypy (2)</vt:lpstr>
      <vt:lpstr>Skutki mitów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SGGW_2. Mity i stereotypy dot. funkcjonowania OzN</dc:title>
  <dc:creator>Gabriela Czuba</dc:creator>
  <cp:lastModifiedBy>Gabriela Czuba</cp:lastModifiedBy>
  <cp:revision>35</cp:revision>
  <dcterms:created xsi:type="dcterms:W3CDTF">2022-06-22T09:40:44Z</dcterms:created>
  <dcterms:modified xsi:type="dcterms:W3CDTF">2025-05-15T05:48:36Z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0x010100C645DAC1DBE50A4E8771F6510D6F19DB</vt:lpwstr>
  </property>
</Properties>
</file>