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4.xml" ContentType="application/vnd.openxmlformats-officedocument.theme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theme/theme5.xml" ContentType="application/vnd.openxmlformats-officedocument.theme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4"/>
    <p:sldMasterId id="2147483765" r:id="rId5"/>
    <p:sldMasterId id="2147483777" r:id="rId6"/>
    <p:sldMasterId id="2147483753" r:id="rId7"/>
    <p:sldMasterId id="2147483741" r:id="rId8"/>
    <p:sldMasterId id="2147483794" r:id="rId9"/>
  </p:sldMasterIdLst>
  <p:notesMasterIdLst>
    <p:notesMasterId r:id="rId33"/>
  </p:notesMasterIdLst>
  <p:sldIdLst>
    <p:sldId id="400" r:id="rId10"/>
    <p:sldId id="395" r:id="rId11"/>
    <p:sldId id="360" r:id="rId12"/>
    <p:sldId id="361" r:id="rId13"/>
    <p:sldId id="375" r:id="rId14"/>
    <p:sldId id="391" r:id="rId15"/>
    <p:sldId id="397" r:id="rId16"/>
    <p:sldId id="398" r:id="rId17"/>
    <p:sldId id="399" r:id="rId18"/>
    <p:sldId id="389" r:id="rId19"/>
    <p:sldId id="377" r:id="rId20"/>
    <p:sldId id="378" r:id="rId21"/>
    <p:sldId id="380" r:id="rId22"/>
    <p:sldId id="379" r:id="rId23"/>
    <p:sldId id="381" r:id="rId24"/>
    <p:sldId id="382" r:id="rId25"/>
    <p:sldId id="388" r:id="rId26"/>
    <p:sldId id="383" r:id="rId27"/>
    <p:sldId id="384" r:id="rId28"/>
    <p:sldId id="385" r:id="rId29"/>
    <p:sldId id="386" r:id="rId30"/>
    <p:sldId id="390" r:id="rId31"/>
    <p:sldId id="376" r:id="rId32"/>
  </p:sldIdLst>
  <p:sldSz cx="10691813" cy="7559675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81" userDrawn="1">
          <p15:clr>
            <a:srgbClr val="A4A3A4"/>
          </p15:clr>
        </p15:guide>
        <p15:guide id="2" pos="3368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alenik Agnieszka" initials="PA" lastIdx="1" clrIdx="0">
    <p:extLst>
      <p:ext uri="{19B8F6BF-5375-455C-9EA6-DF929625EA0E}">
        <p15:presenceInfo xmlns:p15="http://schemas.microsoft.com/office/powerpoint/2012/main" userId="S::Agnieszka.Palenik@mfipr.gov.pl::6a0c958d-6557-4bbd-8aa6-03360055b1e8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00A15C55-8517-42AA-B614-E9B94910E393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Styl pośredni 2 — Ak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84" autoAdjust="0"/>
    <p:restoredTop sz="94641" autoAdjust="0"/>
  </p:normalViewPr>
  <p:slideViewPr>
    <p:cSldViewPr showGuides="1">
      <p:cViewPr varScale="1">
        <p:scale>
          <a:sx n="78" d="100"/>
          <a:sy n="78" d="100"/>
        </p:scale>
        <p:origin x="1422" y="96"/>
      </p:cViewPr>
      <p:guideLst>
        <p:guide orient="horz" pos="2381"/>
        <p:guide pos="336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4.xml"/><Relationship Id="rId18" Type="http://schemas.openxmlformats.org/officeDocument/2006/relationships/slide" Target="slides/slide9.xml"/><Relationship Id="rId26" Type="http://schemas.openxmlformats.org/officeDocument/2006/relationships/slide" Target="slides/slide17.xml"/><Relationship Id="rId21" Type="http://schemas.openxmlformats.org/officeDocument/2006/relationships/slide" Target="slides/slide12.xml"/><Relationship Id="rId34" Type="http://schemas.openxmlformats.org/officeDocument/2006/relationships/commentAuthors" Target="commentAuthors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25" Type="http://schemas.openxmlformats.org/officeDocument/2006/relationships/slide" Target="slides/slide16.xml"/><Relationship Id="rId33" Type="http://schemas.openxmlformats.org/officeDocument/2006/relationships/notesMaster" Target="notesMasters/notesMaster1.xml"/><Relationship Id="rId38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7.xml"/><Relationship Id="rId20" Type="http://schemas.openxmlformats.org/officeDocument/2006/relationships/slide" Target="slides/slide11.xml"/><Relationship Id="rId29" Type="http://schemas.openxmlformats.org/officeDocument/2006/relationships/slide" Target="slides/slide20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2.xml"/><Relationship Id="rId24" Type="http://schemas.openxmlformats.org/officeDocument/2006/relationships/slide" Target="slides/slide15.xml"/><Relationship Id="rId32" Type="http://schemas.openxmlformats.org/officeDocument/2006/relationships/slide" Target="slides/slide23.xml"/><Relationship Id="rId37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6.xml"/><Relationship Id="rId23" Type="http://schemas.openxmlformats.org/officeDocument/2006/relationships/slide" Target="slides/slide14.xml"/><Relationship Id="rId28" Type="http://schemas.openxmlformats.org/officeDocument/2006/relationships/slide" Target="slides/slide19.xml"/><Relationship Id="rId36" Type="http://schemas.openxmlformats.org/officeDocument/2006/relationships/viewProps" Target="viewProps.xml"/><Relationship Id="rId10" Type="http://schemas.openxmlformats.org/officeDocument/2006/relationships/slide" Target="slides/slide1.xml"/><Relationship Id="rId19" Type="http://schemas.openxmlformats.org/officeDocument/2006/relationships/slide" Target="slides/slide10.xml"/><Relationship Id="rId31" Type="http://schemas.openxmlformats.org/officeDocument/2006/relationships/slide" Target="slides/slide22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4" Type="http://schemas.openxmlformats.org/officeDocument/2006/relationships/slide" Target="slides/slide5.xml"/><Relationship Id="rId22" Type="http://schemas.openxmlformats.org/officeDocument/2006/relationships/slide" Target="slides/slide13.xml"/><Relationship Id="rId27" Type="http://schemas.openxmlformats.org/officeDocument/2006/relationships/slide" Target="slides/slide18.xml"/><Relationship Id="rId30" Type="http://schemas.openxmlformats.org/officeDocument/2006/relationships/slide" Target="slides/slide21.xml"/><Relationship Id="rId35" Type="http://schemas.openxmlformats.org/officeDocument/2006/relationships/presProps" Target="presProps.xml"/><Relationship Id="rId8" Type="http://schemas.openxmlformats.org/officeDocument/2006/relationships/slideMaster" Target="slideMasters/slideMaster5.xml"/><Relationship Id="rId3" Type="http://schemas.openxmlformats.org/officeDocument/2006/relationships/customXml" Target="../customXml/item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 dirty="0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EEFF2B-0721-7148-92D1-1650B5B78E9F}" type="datetimeFigureOut">
              <a:rPr lang="pl-PL" smtClean="0"/>
              <a:t>15.05.2025</a:t>
            </a:fld>
            <a:endParaRPr lang="pl-PL" dirty="0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1246188" y="1143000"/>
            <a:ext cx="43656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 dirty="0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 dirty="0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02B4DB-5212-AD42-B2C1-BD19AC94D45E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1927739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8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0" Type="http://schemas.openxmlformats.org/officeDocument/2006/relationships/image" Target="../media/image15.png"/><Relationship Id="rId4" Type="http://schemas.openxmlformats.org/officeDocument/2006/relationships/image" Target="../media/image9.png"/><Relationship Id="rId9" Type="http://schemas.openxmlformats.org/officeDocument/2006/relationships/image" Target="../media/image14.png"/><Relationship Id="rId14" Type="http://schemas.openxmlformats.org/officeDocument/2006/relationships/image" Target="../media/image19.png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6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8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6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0" Type="http://schemas.openxmlformats.org/officeDocument/2006/relationships/image" Target="../media/image15.png"/><Relationship Id="rId4" Type="http://schemas.openxmlformats.org/officeDocument/2006/relationships/image" Target="../media/image9.png"/><Relationship Id="rId9" Type="http://schemas.openxmlformats.org/officeDocument/2006/relationships/image" Target="../media/image14.png"/><Relationship Id="rId14" Type="http://schemas.openxmlformats.org/officeDocument/2006/relationships/image" Target="../media/image19.png"/></Relationships>
</file>

<file path=ppt/slideLayouts/_rels/slideLayout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 (długi tytuł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8">
            <a:extLst>
              <a:ext uri="{FF2B5EF4-FFF2-40B4-BE49-F238E27FC236}">
                <a16:creationId xmlns:a16="http://schemas.microsoft.com/office/drawing/2014/main" id="{A63EBD56-4A88-4F5C-BEAF-A33740721C44}"/>
              </a:ext>
            </a:extLst>
          </p:cNvPr>
          <p:cNvSpPr/>
          <p:nvPr userDrawn="1"/>
        </p:nvSpPr>
        <p:spPr>
          <a:xfrm>
            <a:off x="1026613" y="1973818"/>
            <a:ext cx="8639675" cy="4326381"/>
          </a:xfrm>
          <a:prstGeom prst="rect">
            <a:avLst/>
          </a:prstGeom>
          <a:solidFill>
            <a:srgbClr val="A6D3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>
              <a:latin typeface="Open Sans" pitchFamily="2" charset="0"/>
            </a:endParaRPr>
          </a:p>
        </p:txBody>
      </p:sp>
      <p:sp>
        <p:nvSpPr>
          <p:cNvPr id="11" name="Prostokąt 10">
            <a:extLst>
              <a:ext uri="{FF2B5EF4-FFF2-40B4-BE49-F238E27FC236}">
                <a16:creationId xmlns:a16="http://schemas.microsoft.com/office/drawing/2014/main" id="{48CDFE25-4437-7188-EA7B-7D9DAD502275}"/>
              </a:ext>
            </a:extLst>
          </p:cNvPr>
          <p:cNvSpPr/>
          <p:nvPr userDrawn="1"/>
        </p:nvSpPr>
        <p:spPr>
          <a:xfrm>
            <a:off x="1" y="0"/>
            <a:ext cx="4986337" cy="269390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>
              <a:latin typeface="Open Sans" pitchFamily="2" charset="0"/>
            </a:endParaRPr>
          </a:p>
        </p:txBody>
      </p:sp>
      <p:pic>
        <p:nvPicPr>
          <p:cNvPr id="13" name="Obraz 12" descr="Obraz zawierający tekst&#10;&#10;Opis wygenerowany automatycznie">
            <a:extLst>
              <a:ext uri="{FF2B5EF4-FFF2-40B4-BE49-F238E27FC236}">
                <a16:creationId xmlns:a16="http://schemas.microsoft.com/office/drawing/2014/main" id="{49D1ECBE-9DB2-9B2A-CE8F-84EF95EA484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760" y="1973818"/>
            <a:ext cx="3959225" cy="720090"/>
          </a:xfrm>
          <a:prstGeom prst="rect">
            <a:avLst/>
          </a:prstGeom>
        </p:spPr>
      </p:pic>
      <p:pic>
        <p:nvPicPr>
          <p:cNvPr id="14" name="Obraz 13">
            <a:extLst>
              <a:ext uri="{FF2B5EF4-FFF2-40B4-BE49-F238E27FC236}">
                <a16:creationId xmlns:a16="http://schemas.microsoft.com/office/drawing/2014/main" id="{2B41AD81-079D-B212-C8B7-9A9D3BEE517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632" y="540402"/>
            <a:ext cx="1080000" cy="1080000"/>
          </a:xfrm>
          <a:prstGeom prst="rect">
            <a:avLst/>
          </a:prstGeom>
        </p:spPr>
      </p:pic>
      <p:pic>
        <p:nvPicPr>
          <p:cNvPr id="15" name="Obraz 14">
            <a:extLst>
              <a:ext uri="{FF2B5EF4-FFF2-40B4-BE49-F238E27FC236}">
                <a16:creationId xmlns:a16="http://schemas.microsoft.com/office/drawing/2014/main" id="{0A433181-6EED-44B3-4822-4AF9E6BA906A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5788" y="540402"/>
            <a:ext cx="1080000" cy="1080000"/>
          </a:xfrm>
          <a:prstGeom prst="rect">
            <a:avLst/>
          </a:prstGeom>
        </p:spPr>
      </p:pic>
      <p:pic>
        <p:nvPicPr>
          <p:cNvPr id="16" name="Obraz 15">
            <a:extLst>
              <a:ext uri="{FF2B5EF4-FFF2-40B4-BE49-F238E27FC236}">
                <a16:creationId xmlns:a16="http://schemas.microsoft.com/office/drawing/2014/main" id="{276322E5-6025-7EA2-67FB-9F57E9210052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3944" y="540402"/>
            <a:ext cx="1080000" cy="1080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85877" y="3059113"/>
            <a:ext cx="7920115" cy="1107677"/>
          </a:xfrm>
        </p:spPr>
        <p:txBody>
          <a:bodyPr anchor="t" anchorCtr="0">
            <a:normAutofit/>
          </a:bodyPr>
          <a:lstStyle>
            <a:lvl1pPr algn="l">
              <a:lnSpc>
                <a:spcPts val="4000"/>
              </a:lnSpc>
              <a:defRPr sz="3200"/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85888" y="4861794"/>
            <a:ext cx="7920037" cy="1080000"/>
          </a:xfrm>
        </p:spPr>
        <p:txBody>
          <a:bodyPr>
            <a:normAutofit/>
          </a:bodyPr>
          <a:lstStyle>
            <a:lvl1pPr marL="0" indent="0" algn="l">
              <a:lnSpc>
                <a:spcPts val="3500"/>
              </a:lnSpc>
              <a:buNone/>
              <a:defRPr sz="2800" b="1">
                <a:solidFill>
                  <a:schemeClr val="tx2"/>
                </a:solidFill>
              </a:defRPr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65356" y="540402"/>
            <a:ext cx="1799844" cy="349114"/>
          </a:xfrm>
          <a:prstGeom prst="rect">
            <a:avLst/>
          </a:prstGeom>
        </p:spPr>
        <p:txBody>
          <a:bodyPr lIns="0" tIns="0" rIns="0" bIns="0"/>
          <a:lstStyle>
            <a:lvl1pPr algn="r">
              <a:lnSpc>
                <a:spcPts val="1800"/>
              </a:lnSpc>
              <a:defRPr sz="14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fld id="{D2A3D249-6366-4532-95C2-9DDC07D17B44}" type="datetime1">
              <a:rPr lang="pl-PL" smtClean="0"/>
              <a:t>15.05.2025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25576728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pos="193" userDrawn="1">
          <p15:clr>
            <a:srgbClr val="FBAE40"/>
          </p15:clr>
        </p15:guide>
        <p15:guide id="2" orient="horz" pos="113" userDrawn="1">
          <p15:clr>
            <a:srgbClr val="FBAE40"/>
          </p15:clr>
        </p15:guide>
        <p15:guide id="3" orient="horz" pos="2381" userDrawn="1">
          <p15:clr>
            <a:srgbClr val="FBAE40"/>
          </p15:clr>
        </p15:guide>
        <p15:guide id="4" orient="horz" pos="340" userDrawn="1">
          <p15:clr>
            <a:srgbClr val="FBAE40"/>
          </p15:clr>
        </p15:guide>
        <p15:guide id="5" orient="horz" pos="567" userDrawn="1">
          <p15:clr>
            <a:srgbClr val="FBAE40"/>
          </p15:clr>
        </p15:guide>
        <p15:guide id="6" orient="horz" pos="794" userDrawn="1">
          <p15:clr>
            <a:srgbClr val="FBAE40"/>
          </p15:clr>
        </p15:guide>
        <p15:guide id="7" orient="horz" pos="1020" userDrawn="1">
          <p15:clr>
            <a:srgbClr val="FBAE40"/>
          </p15:clr>
        </p15:guide>
        <p15:guide id="8" orient="horz" pos="1247" userDrawn="1">
          <p15:clr>
            <a:srgbClr val="FBAE40"/>
          </p15:clr>
        </p15:guide>
        <p15:guide id="9" orient="horz" pos="1474" userDrawn="1">
          <p15:clr>
            <a:srgbClr val="FBAE40"/>
          </p15:clr>
        </p15:guide>
        <p15:guide id="10" orient="horz" pos="1701" userDrawn="1">
          <p15:clr>
            <a:srgbClr val="FBAE40"/>
          </p15:clr>
        </p15:guide>
        <p15:guide id="11" orient="horz" pos="1927" userDrawn="1">
          <p15:clr>
            <a:srgbClr val="FBAE40"/>
          </p15:clr>
        </p15:guide>
        <p15:guide id="12" orient="horz" pos="2154" userDrawn="1">
          <p15:clr>
            <a:srgbClr val="FBAE40"/>
          </p15:clr>
        </p15:guide>
        <p15:guide id="13" orient="horz" pos="2608" userDrawn="1">
          <p15:clr>
            <a:srgbClr val="FBAE40"/>
          </p15:clr>
        </p15:guide>
        <p15:guide id="14" orient="horz" pos="2835" userDrawn="1">
          <p15:clr>
            <a:srgbClr val="FBAE40"/>
          </p15:clr>
        </p15:guide>
        <p15:guide id="15" orient="horz" pos="3061" userDrawn="1">
          <p15:clr>
            <a:srgbClr val="FBAE40"/>
          </p15:clr>
        </p15:guide>
        <p15:guide id="16" orient="horz" pos="3288" userDrawn="1">
          <p15:clr>
            <a:srgbClr val="FBAE40"/>
          </p15:clr>
        </p15:guide>
        <p15:guide id="17" orient="horz" pos="3515" userDrawn="1">
          <p15:clr>
            <a:srgbClr val="FBAE40"/>
          </p15:clr>
        </p15:guide>
        <p15:guide id="18" orient="horz" pos="3742" userDrawn="1">
          <p15:clr>
            <a:srgbClr val="FBAE40"/>
          </p15:clr>
        </p15:guide>
        <p15:guide id="19" orient="horz" pos="3968" userDrawn="1">
          <p15:clr>
            <a:srgbClr val="FBAE40"/>
          </p15:clr>
        </p15:guide>
        <p15:guide id="20" orient="horz" pos="4195" userDrawn="1">
          <p15:clr>
            <a:srgbClr val="FBAE40"/>
          </p15:clr>
        </p15:guide>
        <p15:guide id="21" orient="horz" pos="4422" userDrawn="1">
          <p15:clr>
            <a:srgbClr val="FBAE40"/>
          </p15:clr>
        </p15:guide>
        <p15:guide id="22" orient="horz" pos="4649" userDrawn="1">
          <p15:clr>
            <a:srgbClr val="FBAE40"/>
          </p15:clr>
        </p15:guide>
        <p15:guide id="23" pos="419" userDrawn="1">
          <p15:clr>
            <a:srgbClr val="FBAE40"/>
          </p15:clr>
        </p15:guide>
        <p15:guide id="24" pos="646" userDrawn="1">
          <p15:clr>
            <a:srgbClr val="FBAE40"/>
          </p15:clr>
        </p15:guide>
        <p15:guide id="25" pos="873" userDrawn="1">
          <p15:clr>
            <a:srgbClr val="FBAE40"/>
          </p15:clr>
        </p15:guide>
        <p15:guide id="26" pos="1100" userDrawn="1">
          <p15:clr>
            <a:srgbClr val="FBAE40"/>
          </p15:clr>
        </p15:guide>
        <p15:guide id="27" pos="1327" userDrawn="1">
          <p15:clr>
            <a:srgbClr val="FBAE40"/>
          </p15:clr>
        </p15:guide>
        <p15:guide id="28" pos="1553" userDrawn="1">
          <p15:clr>
            <a:srgbClr val="FBAE40"/>
          </p15:clr>
        </p15:guide>
        <p15:guide id="29" pos="1780" userDrawn="1">
          <p15:clr>
            <a:srgbClr val="FBAE40"/>
          </p15:clr>
        </p15:guide>
        <p15:guide id="30" pos="2007" userDrawn="1">
          <p15:clr>
            <a:srgbClr val="FBAE40"/>
          </p15:clr>
        </p15:guide>
        <p15:guide id="31" pos="2234" userDrawn="1">
          <p15:clr>
            <a:srgbClr val="FBAE40"/>
          </p15:clr>
        </p15:guide>
        <p15:guide id="32" pos="2460" userDrawn="1">
          <p15:clr>
            <a:srgbClr val="FBAE40"/>
          </p15:clr>
        </p15:guide>
        <p15:guide id="33" pos="2687" userDrawn="1">
          <p15:clr>
            <a:srgbClr val="FBAE40"/>
          </p15:clr>
        </p15:guide>
        <p15:guide id="34" pos="2914" userDrawn="1">
          <p15:clr>
            <a:srgbClr val="FBAE40"/>
          </p15:clr>
        </p15:guide>
        <p15:guide id="35" pos="3141" userDrawn="1">
          <p15:clr>
            <a:srgbClr val="FBAE40"/>
          </p15:clr>
        </p15:guide>
        <p15:guide id="36" pos="3368" userDrawn="1">
          <p15:clr>
            <a:srgbClr val="FBAE40"/>
          </p15:clr>
        </p15:guide>
        <p15:guide id="37" pos="3594" userDrawn="1">
          <p15:clr>
            <a:srgbClr val="FBAE40"/>
          </p15:clr>
        </p15:guide>
        <p15:guide id="38" pos="3821" userDrawn="1">
          <p15:clr>
            <a:srgbClr val="FBAE40"/>
          </p15:clr>
        </p15:guide>
        <p15:guide id="39" pos="4048" userDrawn="1">
          <p15:clr>
            <a:srgbClr val="FBAE40"/>
          </p15:clr>
        </p15:guide>
        <p15:guide id="40" pos="4275" userDrawn="1">
          <p15:clr>
            <a:srgbClr val="FBAE40"/>
          </p15:clr>
        </p15:guide>
        <p15:guide id="41" pos="4501" userDrawn="1">
          <p15:clr>
            <a:srgbClr val="FBAE40"/>
          </p15:clr>
        </p15:guide>
        <p15:guide id="42" pos="4728" userDrawn="1">
          <p15:clr>
            <a:srgbClr val="FBAE40"/>
          </p15:clr>
        </p15:guide>
        <p15:guide id="43" pos="4955" userDrawn="1">
          <p15:clr>
            <a:srgbClr val="FBAE40"/>
          </p15:clr>
        </p15:guide>
        <p15:guide id="44" pos="5182" userDrawn="1">
          <p15:clr>
            <a:srgbClr val="FBAE40"/>
          </p15:clr>
        </p15:guide>
        <p15:guide id="45" pos="5408" userDrawn="1">
          <p15:clr>
            <a:srgbClr val="FBAE40"/>
          </p15:clr>
        </p15:guide>
        <p15:guide id="46" pos="5635" userDrawn="1">
          <p15:clr>
            <a:srgbClr val="FBAE40"/>
          </p15:clr>
        </p15:guide>
        <p15:guide id="47" pos="5862" userDrawn="1">
          <p15:clr>
            <a:srgbClr val="FBAE40"/>
          </p15:clr>
        </p15:guide>
        <p15:guide id="48" pos="6089" userDrawn="1">
          <p15:clr>
            <a:srgbClr val="FBAE40"/>
          </p15:clr>
        </p15:guide>
        <p15:guide id="49" pos="6316" userDrawn="1">
          <p15:clr>
            <a:srgbClr val="FBAE40"/>
          </p15:clr>
        </p15:guide>
        <p15:guide id="50" pos="6542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lajd - tytuł + zdjęcie + zawartość z paski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45906" y="899836"/>
            <a:ext cx="4320000" cy="1080001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45906" y="1979837"/>
            <a:ext cx="4320382" cy="4680002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141AAA0E-45E9-08FB-9373-71A084B8884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585200" y="7019837"/>
            <a:ext cx="1080000" cy="180000"/>
          </a:xfrm>
          <a:prstGeom prst="rect">
            <a:avLst/>
          </a:prstGeom>
        </p:spPr>
        <p:txBody>
          <a:bodyPr/>
          <a:lstStyle>
            <a:lvl1pPr>
              <a:defRPr>
                <a:latin typeface="Open Sans" pitchFamily="2" charset="0"/>
              </a:defRPr>
            </a:lvl1pPr>
          </a:lstStyle>
          <a:p>
            <a:fld id="{EB4015AA-59F6-416B-87A6-8E3D940284E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7" name="Symbol zastępczy obrazu 6">
            <a:extLst>
              <a:ext uri="{FF2B5EF4-FFF2-40B4-BE49-F238E27FC236}">
                <a16:creationId xmlns:a16="http://schemas.microsoft.com/office/drawing/2014/main" id="{E681B9F9-7BA5-2D43-A1BD-8AF5D025063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900113"/>
            <a:ext cx="4986338" cy="5759726"/>
          </a:xfr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algn="ctr">
              <a:buFont typeface="Arial" panose="020B0604020202020204" pitchFamily="34" charset="0"/>
              <a:buNone/>
              <a:defRPr sz="1000"/>
            </a:lvl1pPr>
          </a:lstStyle>
          <a:p>
            <a:r>
              <a:rPr lang="pl-PL" dirty="0"/>
              <a:t>Kliknij ikonę, aby dodać obraz</a:t>
            </a:r>
          </a:p>
        </p:txBody>
      </p:sp>
    </p:spTree>
    <p:extLst>
      <p:ext uri="{BB962C8B-B14F-4D97-AF65-F5344CB8AC3E}">
        <p14:creationId xmlns:p14="http://schemas.microsoft.com/office/powerpoint/2010/main" val="14539877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Slajd - tytuł + zawartość bez pas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96BE561E-99B3-4335-3AEE-43699306B9E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585200" y="7019837"/>
            <a:ext cx="1080000" cy="180000"/>
          </a:xfrm>
          <a:prstGeom prst="rect">
            <a:avLst/>
          </a:prstGeom>
        </p:spPr>
        <p:txBody>
          <a:bodyPr/>
          <a:lstStyle>
            <a:lvl1pPr>
              <a:defRPr>
                <a:latin typeface="Open Sans" pitchFamily="2" charset="0"/>
              </a:defRPr>
            </a:lvl1pPr>
          </a:lstStyle>
          <a:p>
            <a:fld id="{EB4015AA-59F6-416B-87A6-8E3D940284E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630E28BA-19A4-6182-CE10-65107EDF6B75}"/>
              </a:ext>
            </a:extLst>
          </p:cNvPr>
          <p:cNvSpPr/>
          <p:nvPr userDrawn="1"/>
        </p:nvSpPr>
        <p:spPr>
          <a:xfrm>
            <a:off x="8585546" y="7380288"/>
            <a:ext cx="1080742" cy="1793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>
              <a:latin typeface="Open San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99915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Slajd - tytuł + 2 elementy zawartości bez pas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5906" y="1979837"/>
            <a:ext cx="4140000" cy="4680018"/>
          </a:xfrm>
        </p:spPr>
        <p:txBody>
          <a:bodyPr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25906" y="1979613"/>
            <a:ext cx="4140000" cy="4680226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9A72189C-757E-47DF-313E-E0F36399C09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585200" y="7019837"/>
            <a:ext cx="1080000" cy="180000"/>
          </a:xfrm>
          <a:prstGeom prst="rect">
            <a:avLst/>
          </a:prstGeom>
        </p:spPr>
        <p:txBody>
          <a:bodyPr/>
          <a:lstStyle>
            <a:lvl1pPr>
              <a:defRPr>
                <a:latin typeface="Open Sans" pitchFamily="2" charset="0"/>
              </a:defRPr>
            </a:lvl1pPr>
          </a:lstStyle>
          <a:p>
            <a:fld id="{EB4015AA-59F6-416B-87A6-8E3D940284E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E363107C-97A9-9A5D-A2A2-E6ABB7ED4C62}"/>
              </a:ext>
            </a:extLst>
          </p:cNvPr>
          <p:cNvSpPr/>
          <p:nvPr userDrawn="1"/>
        </p:nvSpPr>
        <p:spPr>
          <a:xfrm>
            <a:off x="8585546" y="7380288"/>
            <a:ext cx="1080742" cy="1793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>
              <a:latin typeface="Open San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597072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końc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rostokąt 11">
            <a:extLst>
              <a:ext uri="{FF2B5EF4-FFF2-40B4-BE49-F238E27FC236}">
                <a16:creationId xmlns:a16="http://schemas.microsoft.com/office/drawing/2014/main" id="{F8E39A3A-22D6-B8ED-2F58-16F69704FFAA}"/>
              </a:ext>
            </a:extLst>
          </p:cNvPr>
          <p:cNvSpPr/>
          <p:nvPr userDrawn="1"/>
        </p:nvSpPr>
        <p:spPr>
          <a:xfrm>
            <a:off x="2465388" y="4500563"/>
            <a:ext cx="8226426" cy="179963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>
              <a:latin typeface="Open Sans" pitchFamily="2" charset="0"/>
            </a:endParaRPr>
          </a:p>
        </p:txBody>
      </p:sp>
      <p:pic>
        <p:nvPicPr>
          <p:cNvPr id="7" name="Obraz 6" descr="Obraz zawierający tekst&#10;&#10;Opis wygenerowany automatycznie">
            <a:extLst>
              <a:ext uri="{FF2B5EF4-FFF2-40B4-BE49-F238E27FC236}">
                <a16:creationId xmlns:a16="http://schemas.microsoft.com/office/drawing/2014/main" id="{3B4B8A84-3D08-244B-BF5B-6E361D1A74B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6975" y="4500563"/>
            <a:ext cx="3959225" cy="720090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C3C397EF-E780-3941-A190-8FF660EE90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25750" y="5593629"/>
            <a:ext cx="7559675" cy="705572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4" name="Symbol zastępczy zawartości 3"/>
          <p:cNvSpPr>
            <a:spLocks noGrp="1"/>
          </p:cNvSpPr>
          <p:nvPr>
            <p:ph sz="quarter" idx="10"/>
          </p:nvPr>
        </p:nvSpPr>
        <p:spPr>
          <a:xfrm>
            <a:off x="1673225" y="900113"/>
            <a:ext cx="7272338" cy="2735262"/>
          </a:xfrm>
        </p:spPr>
        <p:txBody>
          <a:bodyPr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8508470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Open Sans" pitchFamily="2" charset="0"/>
              </a:defRPr>
            </a:lvl1pPr>
          </a:lstStyle>
          <a:p>
            <a:fld id="{43B96973-4821-4A78-9185-85E52FC09E96}" type="datetimeFigureOut">
              <a:rPr lang="pl-PL" smtClean="0"/>
              <a:pPr/>
              <a:t>15.05.2025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Open Sans" pitchFamily="2" charset="0"/>
              </a:defRPr>
            </a:lvl1pPr>
          </a:lstStyle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Open Sans" pitchFamily="2" charset="0"/>
              </a:defRPr>
            </a:lvl1pPr>
          </a:lstStyle>
          <a:p>
            <a:fld id="{1261352E-8476-4EF3-80BD-8D092E34DD68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4578509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3FDF08C-6D83-1DC6-FFFE-906A3239000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36675" y="1236663"/>
            <a:ext cx="8018463" cy="2632075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8E8A3D7C-C8CB-0D0C-BC40-9F246AEE346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36675" y="3970338"/>
            <a:ext cx="8018463" cy="1825625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D960BE90-97AF-527A-59D5-4021A3570F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F0970-5453-4674-B169-6E2FAD89E51D}" type="datetimeFigureOut">
              <a:rPr lang="pl-PL" smtClean="0"/>
              <a:t>15.05.2025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FB98B0B5-4DD1-0908-9E63-537D40B75A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37E57D58-7FE7-35D9-C4BF-1E0736F46C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B7EDA-866D-4D6A-BEEF-1B03EE0746E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7425042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1F12F40-D225-4542-DF4A-BE32726635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B731700-E429-1EC0-B41E-2E8B5DC8D0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3AA8062D-69C5-9179-8F24-12BF096B66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F0970-5453-4674-B169-6E2FAD89E51D}" type="datetimeFigureOut">
              <a:rPr lang="pl-PL" smtClean="0"/>
              <a:t>15.05.2025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2D4A40AB-C620-34E4-CAA0-0596B813CC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DF8BE2E7-3F24-1317-70A3-FD1F73A490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B7EDA-866D-4D6A-BEEF-1B03EE0746E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7091752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77FF1B1-1264-DAAE-D940-259B04A957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0250" y="1884363"/>
            <a:ext cx="9220200" cy="31448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AE6BA58D-3BA0-A247-DC04-7D2F7789B4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30250" y="5059363"/>
            <a:ext cx="9220200" cy="16525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FCA55820-49E3-DED1-EDEE-33F22256AE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F0970-5453-4674-B169-6E2FAD89E51D}" type="datetimeFigureOut">
              <a:rPr lang="pl-PL" smtClean="0"/>
              <a:t>15.05.2025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7C6CFB5B-23B2-E70C-393A-5CB3A39E83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6578C7EE-4618-81A4-3E51-E25E63541D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B7EDA-866D-4D6A-BEEF-1B03EE0746E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2828736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15172CA-4F3A-F3A8-E09F-732A011701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C1969814-8F4D-FE84-0105-922572216C3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35013" y="2012950"/>
            <a:ext cx="4533900" cy="47958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59AC1701-DBE0-2B41-116F-93053B05BC3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421313" y="2012950"/>
            <a:ext cx="4535487" cy="47958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CDC35CB3-2A29-65D3-D279-BB77D0969A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F0970-5453-4674-B169-6E2FAD89E51D}" type="datetimeFigureOut">
              <a:rPr lang="pl-PL" smtClean="0"/>
              <a:t>15.05.2025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0FF3DF10-7F68-CC9F-EC8A-ABE074B8A3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1CF45A68-5743-ABBE-94FC-5AC3CFD277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B7EDA-866D-4D6A-BEEF-1B03EE0746E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9146894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760A51C-BA70-F9FA-12D0-60F1292A6F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6600" y="403225"/>
            <a:ext cx="9221788" cy="1460500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65564526-A9D6-E807-50A9-8A38E76249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36600" y="1852613"/>
            <a:ext cx="4522788" cy="9080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F707D412-7573-AD67-B5C4-A9B9C4BEA80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36600" y="2760663"/>
            <a:ext cx="4522788" cy="4062412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F5ED649E-49D7-0298-4940-CFE3C571B6D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413375" y="1852613"/>
            <a:ext cx="4545013" cy="9080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04D16BA6-DC8F-04EC-6D46-24A7585F4D1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413375" y="2760663"/>
            <a:ext cx="4545013" cy="4062412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119CD992-91D2-39DC-2C1D-668A4FDF4E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F0970-5453-4674-B169-6E2FAD89E51D}" type="datetimeFigureOut">
              <a:rPr lang="pl-PL" smtClean="0"/>
              <a:t>15.05.2025</a:t>
            </a:fld>
            <a:endParaRPr lang="pl-PL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id="{73C9EF81-FE2B-AAB4-E07A-653BF54D16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454B818C-9271-2FAA-648E-72B6997EB6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B7EDA-866D-4D6A-BEEF-1B03EE0746E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603007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lajd tytułowy (długi tytuł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8">
            <a:extLst>
              <a:ext uri="{FF2B5EF4-FFF2-40B4-BE49-F238E27FC236}">
                <a16:creationId xmlns:a16="http://schemas.microsoft.com/office/drawing/2014/main" id="{A63EBD56-4A88-4F5C-BEAF-A33740721C44}"/>
              </a:ext>
            </a:extLst>
          </p:cNvPr>
          <p:cNvSpPr/>
          <p:nvPr userDrawn="1"/>
        </p:nvSpPr>
        <p:spPr>
          <a:xfrm>
            <a:off x="1026613" y="1973818"/>
            <a:ext cx="8639675" cy="4326381"/>
          </a:xfrm>
          <a:prstGeom prst="rect">
            <a:avLst/>
          </a:prstGeom>
          <a:solidFill>
            <a:srgbClr val="A6D3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>
              <a:latin typeface="Open Sans" pitchFamily="2" charset="0"/>
            </a:endParaRPr>
          </a:p>
        </p:txBody>
      </p:sp>
      <p:sp>
        <p:nvSpPr>
          <p:cNvPr id="11" name="Prostokąt 10">
            <a:extLst>
              <a:ext uri="{FF2B5EF4-FFF2-40B4-BE49-F238E27FC236}">
                <a16:creationId xmlns:a16="http://schemas.microsoft.com/office/drawing/2014/main" id="{48CDFE25-4437-7188-EA7B-7D9DAD502275}"/>
              </a:ext>
            </a:extLst>
          </p:cNvPr>
          <p:cNvSpPr/>
          <p:nvPr userDrawn="1"/>
        </p:nvSpPr>
        <p:spPr>
          <a:xfrm>
            <a:off x="1" y="0"/>
            <a:ext cx="4986337" cy="269390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>
              <a:latin typeface="Open Sans" pitchFamily="2" charset="0"/>
            </a:endParaRPr>
          </a:p>
        </p:txBody>
      </p:sp>
      <p:pic>
        <p:nvPicPr>
          <p:cNvPr id="13" name="Obraz 12" descr="Obraz zawierający tekst&#10;&#10;Opis wygenerowany automatycznie">
            <a:extLst>
              <a:ext uri="{FF2B5EF4-FFF2-40B4-BE49-F238E27FC236}">
                <a16:creationId xmlns:a16="http://schemas.microsoft.com/office/drawing/2014/main" id="{49D1ECBE-9DB2-9B2A-CE8F-84EF95EA484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760" y="1973818"/>
            <a:ext cx="3959225" cy="720090"/>
          </a:xfrm>
          <a:prstGeom prst="rect">
            <a:avLst/>
          </a:prstGeom>
        </p:spPr>
      </p:pic>
      <p:pic>
        <p:nvPicPr>
          <p:cNvPr id="14" name="Obraz 13">
            <a:extLst>
              <a:ext uri="{FF2B5EF4-FFF2-40B4-BE49-F238E27FC236}">
                <a16:creationId xmlns:a16="http://schemas.microsoft.com/office/drawing/2014/main" id="{2B41AD81-079D-B212-C8B7-9A9D3BEE517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632" y="540402"/>
            <a:ext cx="1080000" cy="1080000"/>
          </a:xfrm>
          <a:prstGeom prst="rect">
            <a:avLst/>
          </a:prstGeom>
        </p:spPr>
      </p:pic>
      <p:pic>
        <p:nvPicPr>
          <p:cNvPr id="15" name="Obraz 14">
            <a:extLst>
              <a:ext uri="{FF2B5EF4-FFF2-40B4-BE49-F238E27FC236}">
                <a16:creationId xmlns:a16="http://schemas.microsoft.com/office/drawing/2014/main" id="{0A433181-6EED-44B3-4822-4AF9E6BA906A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5788" y="540402"/>
            <a:ext cx="1080000" cy="1080000"/>
          </a:xfrm>
          <a:prstGeom prst="rect">
            <a:avLst/>
          </a:prstGeom>
        </p:spPr>
      </p:pic>
      <p:pic>
        <p:nvPicPr>
          <p:cNvPr id="16" name="Obraz 15">
            <a:extLst>
              <a:ext uri="{FF2B5EF4-FFF2-40B4-BE49-F238E27FC236}">
                <a16:creationId xmlns:a16="http://schemas.microsoft.com/office/drawing/2014/main" id="{276322E5-6025-7EA2-67FB-9F57E9210052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3944" y="540402"/>
            <a:ext cx="1080000" cy="1080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85877" y="3059113"/>
            <a:ext cx="7920115" cy="1107677"/>
          </a:xfrm>
        </p:spPr>
        <p:txBody>
          <a:bodyPr anchor="t" anchorCtr="0">
            <a:normAutofit/>
          </a:bodyPr>
          <a:lstStyle>
            <a:lvl1pPr algn="l">
              <a:lnSpc>
                <a:spcPts val="4000"/>
              </a:lnSpc>
              <a:defRPr sz="3200"/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85888" y="4861794"/>
            <a:ext cx="7920037" cy="1080000"/>
          </a:xfrm>
        </p:spPr>
        <p:txBody>
          <a:bodyPr>
            <a:normAutofit/>
          </a:bodyPr>
          <a:lstStyle>
            <a:lvl1pPr marL="0" indent="0" algn="l">
              <a:lnSpc>
                <a:spcPts val="3500"/>
              </a:lnSpc>
              <a:buNone/>
              <a:defRPr sz="2800" b="1">
                <a:solidFill>
                  <a:schemeClr val="tx2"/>
                </a:solidFill>
              </a:defRPr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65356" y="540402"/>
            <a:ext cx="1799844" cy="349114"/>
          </a:xfrm>
          <a:prstGeom prst="rect">
            <a:avLst/>
          </a:prstGeom>
        </p:spPr>
        <p:txBody>
          <a:bodyPr lIns="0" tIns="0" rIns="0" bIns="0"/>
          <a:lstStyle>
            <a:lvl1pPr algn="r">
              <a:lnSpc>
                <a:spcPts val="1800"/>
              </a:lnSpc>
              <a:defRPr sz="14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fld id="{D2A3D249-6366-4532-95C2-9DDC07D17B44}" type="datetime1">
              <a:rPr lang="pl-PL" smtClean="0"/>
              <a:t>15.05.2025</a:t>
            </a:fld>
            <a:endParaRPr lang="pl-PL" dirty="0"/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11"/>
          </p:nvPr>
        </p:nvSpPr>
        <p:spPr>
          <a:xfrm>
            <a:off x="1027113" y="6443663"/>
            <a:ext cx="8637587" cy="865187"/>
          </a:xfrm>
        </p:spPr>
        <p:txBody>
          <a:bodyPr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5953759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pos="193">
          <p15:clr>
            <a:srgbClr val="FBAE40"/>
          </p15:clr>
        </p15:guide>
        <p15:guide id="2" orient="horz" pos="113">
          <p15:clr>
            <a:srgbClr val="FBAE40"/>
          </p15:clr>
        </p15:guide>
        <p15:guide id="3" orient="horz" pos="2381">
          <p15:clr>
            <a:srgbClr val="FBAE40"/>
          </p15:clr>
        </p15:guide>
        <p15:guide id="4" orient="horz" pos="340">
          <p15:clr>
            <a:srgbClr val="FBAE40"/>
          </p15:clr>
        </p15:guide>
        <p15:guide id="5" orient="horz" pos="567">
          <p15:clr>
            <a:srgbClr val="FBAE40"/>
          </p15:clr>
        </p15:guide>
        <p15:guide id="6" orient="horz" pos="794">
          <p15:clr>
            <a:srgbClr val="FBAE40"/>
          </p15:clr>
        </p15:guide>
        <p15:guide id="7" orient="horz" pos="1020">
          <p15:clr>
            <a:srgbClr val="FBAE40"/>
          </p15:clr>
        </p15:guide>
        <p15:guide id="8" orient="horz" pos="1247">
          <p15:clr>
            <a:srgbClr val="FBAE40"/>
          </p15:clr>
        </p15:guide>
        <p15:guide id="9" orient="horz" pos="1474">
          <p15:clr>
            <a:srgbClr val="FBAE40"/>
          </p15:clr>
        </p15:guide>
        <p15:guide id="10" orient="horz" pos="1701">
          <p15:clr>
            <a:srgbClr val="FBAE40"/>
          </p15:clr>
        </p15:guide>
        <p15:guide id="11" orient="horz" pos="1927">
          <p15:clr>
            <a:srgbClr val="FBAE40"/>
          </p15:clr>
        </p15:guide>
        <p15:guide id="12" orient="horz" pos="2154">
          <p15:clr>
            <a:srgbClr val="FBAE40"/>
          </p15:clr>
        </p15:guide>
        <p15:guide id="13" orient="horz" pos="2608">
          <p15:clr>
            <a:srgbClr val="FBAE40"/>
          </p15:clr>
        </p15:guide>
        <p15:guide id="14" orient="horz" pos="2835">
          <p15:clr>
            <a:srgbClr val="FBAE40"/>
          </p15:clr>
        </p15:guide>
        <p15:guide id="15" orient="horz" pos="3061">
          <p15:clr>
            <a:srgbClr val="FBAE40"/>
          </p15:clr>
        </p15:guide>
        <p15:guide id="16" orient="horz" pos="3288">
          <p15:clr>
            <a:srgbClr val="FBAE40"/>
          </p15:clr>
        </p15:guide>
        <p15:guide id="17" orient="horz" pos="3515">
          <p15:clr>
            <a:srgbClr val="FBAE40"/>
          </p15:clr>
        </p15:guide>
        <p15:guide id="18" orient="horz" pos="3742">
          <p15:clr>
            <a:srgbClr val="FBAE40"/>
          </p15:clr>
        </p15:guide>
        <p15:guide id="19" orient="horz" pos="3968">
          <p15:clr>
            <a:srgbClr val="FBAE40"/>
          </p15:clr>
        </p15:guide>
        <p15:guide id="20" orient="horz" pos="4195">
          <p15:clr>
            <a:srgbClr val="FBAE40"/>
          </p15:clr>
        </p15:guide>
        <p15:guide id="21" orient="horz" pos="4422">
          <p15:clr>
            <a:srgbClr val="FBAE40"/>
          </p15:clr>
        </p15:guide>
        <p15:guide id="22" orient="horz" pos="4649">
          <p15:clr>
            <a:srgbClr val="FBAE40"/>
          </p15:clr>
        </p15:guide>
        <p15:guide id="23" pos="419">
          <p15:clr>
            <a:srgbClr val="FBAE40"/>
          </p15:clr>
        </p15:guide>
        <p15:guide id="24" pos="646">
          <p15:clr>
            <a:srgbClr val="FBAE40"/>
          </p15:clr>
        </p15:guide>
        <p15:guide id="25" pos="873">
          <p15:clr>
            <a:srgbClr val="FBAE40"/>
          </p15:clr>
        </p15:guide>
        <p15:guide id="26" pos="1100">
          <p15:clr>
            <a:srgbClr val="FBAE40"/>
          </p15:clr>
        </p15:guide>
        <p15:guide id="27" pos="1327">
          <p15:clr>
            <a:srgbClr val="FBAE40"/>
          </p15:clr>
        </p15:guide>
        <p15:guide id="28" pos="1553">
          <p15:clr>
            <a:srgbClr val="FBAE40"/>
          </p15:clr>
        </p15:guide>
        <p15:guide id="29" pos="1780">
          <p15:clr>
            <a:srgbClr val="FBAE40"/>
          </p15:clr>
        </p15:guide>
        <p15:guide id="30" pos="2007">
          <p15:clr>
            <a:srgbClr val="FBAE40"/>
          </p15:clr>
        </p15:guide>
        <p15:guide id="31" pos="2234">
          <p15:clr>
            <a:srgbClr val="FBAE40"/>
          </p15:clr>
        </p15:guide>
        <p15:guide id="32" pos="2460">
          <p15:clr>
            <a:srgbClr val="FBAE40"/>
          </p15:clr>
        </p15:guide>
        <p15:guide id="33" pos="2687">
          <p15:clr>
            <a:srgbClr val="FBAE40"/>
          </p15:clr>
        </p15:guide>
        <p15:guide id="34" pos="2914">
          <p15:clr>
            <a:srgbClr val="FBAE40"/>
          </p15:clr>
        </p15:guide>
        <p15:guide id="35" pos="3141">
          <p15:clr>
            <a:srgbClr val="FBAE40"/>
          </p15:clr>
        </p15:guide>
        <p15:guide id="36" pos="3368">
          <p15:clr>
            <a:srgbClr val="FBAE40"/>
          </p15:clr>
        </p15:guide>
        <p15:guide id="37" pos="3594">
          <p15:clr>
            <a:srgbClr val="FBAE40"/>
          </p15:clr>
        </p15:guide>
        <p15:guide id="38" pos="3821">
          <p15:clr>
            <a:srgbClr val="FBAE40"/>
          </p15:clr>
        </p15:guide>
        <p15:guide id="39" pos="4048">
          <p15:clr>
            <a:srgbClr val="FBAE40"/>
          </p15:clr>
        </p15:guide>
        <p15:guide id="40" pos="4275">
          <p15:clr>
            <a:srgbClr val="FBAE40"/>
          </p15:clr>
        </p15:guide>
        <p15:guide id="41" pos="4501">
          <p15:clr>
            <a:srgbClr val="FBAE40"/>
          </p15:clr>
        </p15:guide>
        <p15:guide id="42" pos="4728">
          <p15:clr>
            <a:srgbClr val="FBAE40"/>
          </p15:clr>
        </p15:guide>
        <p15:guide id="43" pos="4955">
          <p15:clr>
            <a:srgbClr val="FBAE40"/>
          </p15:clr>
        </p15:guide>
        <p15:guide id="44" pos="5182">
          <p15:clr>
            <a:srgbClr val="FBAE40"/>
          </p15:clr>
        </p15:guide>
        <p15:guide id="45" pos="5408">
          <p15:clr>
            <a:srgbClr val="FBAE40"/>
          </p15:clr>
        </p15:guide>
        <p15:guide id="46" pos="5635">
          <p15:clr>
            <a:srgbClr val="FBAE40"/>
          </p15:clr>
        </p15:guide>
        <p15:guide id="47" pos="5862">
          <p15:clr>
            <a:srgbClr val="FBAE40"/>
          </p15:clr>
        </p15:guide>
        <p15:guide id="48" pos="6089">
          <p15:clr>
            <a:srgbClr val="FBAE40"/>
          </p15:clr>
        </p15:guide>
        <p15:guide id="49" pos="6316">
          <p15:clr>
            <a:srgbClr val="FBAE40"/>
          </p15:clr>
        </p15:guide>
        <p15:guide id="50" pos="6542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2A14089-80A9-9EDA-DE44-41F0AE489B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8C800FC0-5196-51A2-DB0C-ACA240CE78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F0970-5453-4674-B169-6E2FAD89E51D}" type="datetimeFigureOut">
              <a:rPr lang="pl-PL" smtClean="0"/>
              <a:t>15.05.2025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AC92209A-D75C-B3D8-4820-EEDE81258D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664D2C71-A8AE-5598-B467-C053AED36E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B7EDA-866D-4D6A-BEEF-1B03EE0746E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5500348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82719F7E-B99F-0509-F326-2361A6271F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F0970-5453-4674-B169-6E2FAD89E51D}" type="datetimeFigureOut">
              <a:rPr lang="pl-PL" smtClean="0"/>
              <a:t>15.05.2025</a:t>
            </a:fld>
            <a:endParaRPr lang="pl-PL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id="{4C612E9D-7DB9-6DA5-8D42-F60F9DA33C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EE88005E-6DE4-9B3F-BC05-D86E31819F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B7EDA-866D-4D6A-BEEF-1B03EE0746E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7012948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68E9179-68FD-ED13-271C-C4D7B71785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6600" y="503238"/>
            <a:ext cx="3448050" cy="17653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FF87D3C8-C338-2D4A-F60E-9350AC5CAE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45013" y="1089025"/>
            <a:ext cx="5413375" cy="53721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F399718F-1D8D-6D18-F413-8C925EE36B6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36600" y="2268538"/>
            <a:ext cx="3448050" cy="420052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525D97A6-87F0-8147-9A10-B86C5BC47B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F0970-5453-4674-B169-6E2FAD89E51D}" type="datetimeFigureOut">
              <a:rPr lang="pl-PL" smtClean="0"/>
              <a:t>15.05.2025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2CDF30A5-CCE4-09A9-7274-BD8F8646F6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FC05E5E3-648A-36C8-4632-155E358EE1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B7EDA-866D-4D6A-BEEF-1B03EE0746E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4960249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0CB7800-9FD0-E149-8E7F-75A4938C23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6600" y="503238"/>
            <a:ext cx="3448050" cy="17653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B411E5D2-C0D4-706C-951E-8C2EEE24FD0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545013" y="1089025"/>
            <a:ext cx="5413375" cy="5372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D6D7E376-E5E0-D4AD-F570-9A274755359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36600" y="2268538"/>
            <a:ext cx="3448050" cy="420052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B62E0AFE-8D20-0034-130B-1A8D094655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F0970-5453-4674-B169-6E2FAD89E51D}" type="datetimeFigureOut">
              <a:rPr lang="pl-PL" smtClean="0"/>
              <a:t>15.05.2025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D48067CE-6B36-82BF-A951-46FC3BC849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7E94E7CF-773B-E260-8802-C97A61C0BF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B7EDA-866D-4D6A-BEEF-1B03EE0746E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8402027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049BA00-965A-F028-000B-34E8336F2D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1BF7E7AF-C2B9-AC78-0639-B7ED0666458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E8737F36-6851-EA7A-C13A-B4BC15E52B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F0970-5453-4674-B169-6E2FAD89E51D}" type="datetimeFigureOut">
              <a:rPr lang="pl-PL" smtClean="0"/>
              <a:t>15.05.2025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5EFF392A-B37A-5D79-3F92-32780ECB3C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7278893D-FF92-DD3F-3C0D-B1A0DCA552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B7EDA-866D-4D6A-BEEF-1B03EE0746E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5060286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:a16="http://schemas.microsoft.com/office/drawing/2014/main" id="{84CB12BF-6A89-F0A2-6B6D-FDB04EB03ED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7651750" y="403225"/>
            <a:ext cx="2305050" cy="6405563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618B26CC-BF40-1010-74D4-893A6C80FE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735013" y="403225"/>
            <a:ext cx="6764337" cy="6405563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466D33DF-3069-3080-AEB6-6DBB4B53A1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F0970-5453-4674-B169-6E2FAD89E51D}" type="datetimeFigureOut">
              <a:rPr lang="pl-PL" smtClean="0"/>
              <a:t>15.05.2025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6F6D371A-95CB-D10E-8406-241242F55A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72250767-A09D-5173-4842-5D4D9A1755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B7EDA-866D-4D6A-BEEF-1B03EE0746E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6084144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113D55B-AB33-DF50-2347-A054A9B70EF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36675" y="1236663"/>
            <a:ext cx="8018463" cy="2632075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0CEBB7D1-875B-D7FB-8E54-67AF9218A7C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36675" y="3970338"/>
            <a:ext cx="8018463" cy="1825625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EE9FCE52-7EA0-22A1-14E5-2FC57564CE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05C33C-21F4-4494-9414-EE543B669A23}" type="datetimeFigureOut">
              <a:rPr lang="pl-PL" smtClean="0"/>
              <a:t>15.05.2025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E38AAD84-1CBB-4AFE-71FA-D9C79E839D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A9291564-08CA-9107-D374-652A41ADC8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79594C-04A3-4E25-B56E-11EC4B5F35D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4935864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09A7113-462C-64F3-E901-2EBACA0AD1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18EDCA3-8828-8EFA-2AB2-AB9E8C342F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EE214735-B046-70E4-0CDC-FE69C67457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05C33C-21F4-4494-9414-EE543B669A23}" type="datetimeFigureOut">
              <a:rPr lang="pl-PL" smtClean="0"/>
              <a:t>15.05.2025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D07E1C7F-CA4A-3E21-27F0-B00601B8F9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5718C02C-1C98-4F0C-FF12-8212A7D6A6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79594C-04A3-4E25-B56E-11EC4B5F35D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8122446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91AC1E9-E307-E332-A52C-CC7A6AA78C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0250" y="1884363"/>
            <a:ext cx="9220200" cy="31448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7F00F9A9-821D-2E81-8D30-4DA4CDA043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30250" y="5059363"/>
            <a:ext cx="9220200" cy="16525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0EBA899A-E340-D6C3-C958-32208A0BC3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05C33C-21F4-4494-9414-EE543B669A23}" type="datetimeFigureOut">
              <a:rPr lang="pl-PL" smtClean="0"/>
              <a:t>15.05.2025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ADA67811-3BC1-A958-A79D-53355EB60E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8B88773C-C4AE-DD3F-75AB-141398D618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79594C-04A3-4E25-B56E-11EC4B5F35D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4860613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23F607F-A9FF-F51F-1B2D-1ABA0BE0ED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9DBEBCFC-4D74-0DA7-E20C-1EEF0453369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35013" y="2012950"/>
            <a:ext cx="4533900" cy="47958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A1CDDA69-E641-73DD-2DAD-98050177610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421313" y="2012950"/>
            <a:ext cx="4535487" cy="47958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71531919-0A7F-46E0-D172-90D14E1EF4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05C33C-21F4-4494-9414-EE543B669A23}" type="datetimeFigureOut">
              <a:rPr lang="pl-PL" smtClean="0"/>
              <a:t>15.05.2025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9EAD0D2D-5090-D7C5-7407-6C2D2B44F1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7AB45708-C33A-C370-BA29-0305587E6B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79594C-04A3-4E25-B56E-11EC4B5F35D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265050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Slajd tytułowy (długi tytuł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8">
            <a:extLst>
              <a:ext uri="{FF2B5EF4-FFF2-40B4-BE49-F238E27FC236}">
                <a16:creationId xmlns:a16="http://schemas.microsoft.com/office/drawing/2014/main" id="{A63EBD56-4A88-4F5C-BEAF-A33740721C44}"/>
              </a:ext>
            </a:extLst>
          </p:cNvPr>
          <p:cNvSpPr/>
          <p:nvPr userDrawn="1"/>
        </p:nvSpPr>
        <p:spPr>
          <a:xfrm>
            <a:off x="1025525" y="1983572"/>
            <a:ext cx="8640763" cy="4316627"/>
          </a:xfrm>
          <a:prstGeom prst="rect">
            <a:avLst/>
          </a:prstGeom>
          <a:solidFill>
            <a:srgbClr val="A6D3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>
              <a:latin typeface="Open Sans" pitchFamily="2" charset="0"/>
            </a:endParaRPr>
          </a:p>
        </p:txBody>
      </p:sp>
      <p:sp>
        <p:nvSpPr>
          <p:cNvPr id="11" name="Prostokąt 10">
            <a:extLst>
              <a:ext uri="{FF2B5EF4-FFF2-40B4-BE49-F238E27FC236}">
                <a16:creationId xmlns:a16="http://schemas.microsoft.com/office/drawing/2014/main" id="{48CDFE25-4437-7188-EA7B-7D9DAD50227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1" y="0"/>
            <a:ext cx="4986337" cy="269390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>
              <a:latin typeface="Open Sans" pitchFamily="2" charset="0"/>
            </a:endParaRPr>
          </a:p>
        </p:txBody>
      </p:sp>
      <p:pic>
        <p:nvPicPr>
          <p:cNvPr id="13" name="Obraz 12" descr="Obraz zawierający tekst&#10;&#10;Opis wygenerowany automatycznie">
            <a:extLst>
              <a:ext uri="{FF2B5EF4-FFF2-40B4-BE49-F238E27FC236}">
                <a16:creationId xmlns:a16="http://schemas.microsoft.com/office/drawing/2014/main" id="{49D1ECBE-9DB2-9B2A-CE8F-84EF95EA484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525" y="1983572"/>
            <a:ext cx="3959225" cy="72009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85877" y="3070227"/>
            <a:ext cx="7920115" cy="1087764"/>
          </a:xfrm>
        </p:spPr>
        <p:txBody>
          <a:bodyPr anchor="t" anchorCtr="0">
            <a:normAutofit/>
          </a:bodyPr>
          <a:lstStyle>
            <a:lvl1pPr algn="l">
              <a:lnSpc>
                <a:spcPts val="4000"/>
              </a:lnSpc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85888" y="4861794"/>
            <a:ext cx="7920037" cy="1080000"/>
          </a:xfrm>
        </p:spPr>
        <p:txBody>
          <a:bodyPr>
            <a:normAutofit/>
          </a:bodyPr>
          <a:lstStyle>
            <a:lvl1pPr marL="0" indent="0" algn="l">
              <a:lnSpc>
                <a:spcPts val="3500"/>
              </a:lnSpc>
              <a:buNone/>
              <a:defRPr sz="2800" b="1">
                <a:solidFill>
                  <a:schemeClr val="tx2"/>
                </a:solidFill>
              </a:defRPr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pl-PL" dirty="0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65356" y="540402"/>
            <a:ext cx="1799844" cy="349114"/>
          </a:xfrm>
          <a:prstGeom prst="rect">
            <a:avLst/>
          </a:prstGeom>
        </p:spPr>
        <p:txBody>
          <a:bodyPr lIns="0" tIns="0" rIns="0" bIns="0"/>
          <a:lstStyle>
            <a:lvl1pPr algn="r">
              <a:lnSpc>
                <a:spcPts val="1800"/>
              </a:lnSpc>
              <a:defRPr sz="14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fld id="{68EEE8EE-D7CF-4F1D-849B-3E54D1DD80B0}" type="datetime1">
              <a:rPr lang="pl-PL" smtClean="0"/>
              <a:t>15.05.2025</a:t>
            </a:fld>
            <a:endParaRPr lang="pl-PL" dirty="0"/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039E0742-6ADE-F448-8437-7F591E1D07F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757" y="1244366"/>
            <a:ext cx="381000" cy="381000"/>
          </a:xfrm>
          <a:prstGeom prst="rect">
            <a:avLst/>
          </a:prstGeom>
        </p:spPr>
      </p:pic>
      <p:pic>
        <p:nvPicPr>
          <p:cNvPr id="17" name="Obraz 16">
            <a:extLst>
              <a:ext uri="{FF2B5EF4-FFF2-40B4-BE49-F238E27FC236}">
                <a16:creationId xmlns:a16="http://schemas.microsoft.com/office/drawing/2014/main" id="{F60567DB-D582-D44E-A6AD-12B2B5F1FE7B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5250" y="545866"/>
            <a:ext cx="381000" cy="381000"/>
          </a:xfrm>
          <a:prstGeom prst="rect">
            <a:avLst/>
          </a:prstGeom>
        </p:spPr>
      </p:pic>
      <p:pic>
        <p:nvPicPr>
          <p:cNvPr id="19" name="Obraz 18">
            <a:extLst>
              <a:ext uri="{FF2B5EF4-FFF2-40B4-BE49-F238E27FC236}">
                <a16:creationId xmlns:a16="http://schemas.microsoft.com/office/drawing/2014/main" id="{39EEE39C-033E-F640-8C4C-E23D91BEA336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0511" y="1244366"/>
            <a:ext cx="381000" cy="381000"/>
          </a:xfrm>
          <a:prstGeom prst="rect">
            <a:avLst/>
          </a:prstGeom>
        </p:spPr>
      </p:pic>
      <p:pic>
        <p:nvPicPr>
          <p:cNvPr id="21" name="Obraz 20">
            <a:extLst>
              <a:ext uri="{FF2B5EF4-FFF2-40B4-BE49-F238E27FC236}">
                <a16:creationId xmlns:a16="http://schemas.microsoft.com/office/drawing/2014/main" id="{C169AC8E-96EA-1048-803E-97D6CEE5E102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5786" y="538288"/>
            <a:ext cx="381000" cy="381000"/>
          </a:xfrm>
          <a:prstGeom prst="rect">
            <a:avLst/>
          </a:prstGeom>
        </p:spPr>
      </p:pic>
      <p:pic>
        <p:nvPicPr>
          <p:cNvPr id="23" name="Obraz 22">
            <a:extLst>
              <a:ext uri="{FF2B5EF4-FFF2-40B4-BE49-F238E27FC236}">
                <a16:creationId xmlns:a16="http://schemas.microsoft.com/office/drawing/2014/main" id="{D5D90F56-CFD2-1A40-B479-B556FC2D370D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525" y="545866"/>
            <a:ext cx="381000" cy="381000"/>
          </a:xfrm>
          <a:prstGeom prst="rect">
            <a:avLst/>
          </a:prstGeom>
        </p:spPr>
      </p:pic>
      <p:pic>
        <p:nvPicPr>
          <p:cNvPr id="25" name="Obraz 24">
            <a:extLst>
              <a:ext uri="{FF2B5EF4-FFF2-40B4-BE49-F238E27FC236}">
                <a16:creationId xmlns:a16="http://schemas.microsoft.com/office/drawing/2014/main" id="{48E96C1A-FA5C-A24F-9872-8608B9B3BC4F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4293" y="1254829"/>
            <a:ext cx="381000" cy="381000"/>
          </a:xfrm>
          <a:prstGeom prst="rect">
            <a:avLst/>
          </a:prstGeom>
        </p:spPr>
      </p:pic>
      <p:pic>
        <p:nvPicPr>
          <p:cNvPr id="27" name="Obraz 26">
            <a:extLst>
              <a:ext uri="{FF2B5EF4-FFF2-40B4-BE49-F238E27FC236}">
                <a16:creationId xmlns:a16="http://schemas.microsoft.com/office/drawing/2014/main" id="{28B2440F-CBE5-784D-ADC8-E797F64F472B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4637" y="543567"/>
            <a:ext cx="381000" cy="381000"/>
          </a:xfrm>
          <a:prstGeom prst="rect">
            <a:avLst/>
          </a:prstGeom>
        </p:spPr>
      </p:pic>
      <p:pic>
        <p:nvPicPr>
          <p:cNvPr id="29" name="Obraz 28">
            <a:extLst>
              <a:ext uri="{FF2B5EF4-FFF2-40B4-BE49-F238E27FC236}">
                <a16:creationId xmlns:a16="http://schemas.microsoft.com/office/drawing/2014/main" id="{1C717A0E-10D0-FA43-BF65-49909BDCEAFA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7018" y="535269"/>
            <a:ext cx="381000" cy="381000"/>
          </a:xfrm>
          <a:prstGeom prst="rect">
            <a:avLst/>
          </a:prstGeom>
        </p:spPr>
      </p:pic>
      <p:pic>
        <p:nvPicPr>
          <p:cNvPr id="31" name="Obraz 30">
            <a:extLst>
              <a:ext uri="{FF2B5EF4-FFF2-40B4-BE49-F238E27FC236}">
                <a16:creationId xmlns:a16="http://schemas.microsoft.com/office/drawing/2014/main" id="{A2891D6F-956C-9342-B2BB-C701A5BC5154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2256" y="531095"/>
            <a:ext cx="381000" cy="381000"/>
          </a:xfrm>
          <a:prstGeom prst="rect">
            <a:avLst/>
          </a:prstGeom>
        </p:spPr>
      </p:pic>
      <p:pic>
        <p:nvPicPr>
          <p:cNvPr id="33" name="Obraz 32">
            <a:extLst>
              <a:ext uri="{FF2B5EF4-FFF2-40B4-BE49-F238E27FC236}">
                <a16:creationId xmlns:a16="http://schemas.microsoft.com/office/drawing/2014/main" id="{7DE0C268-A93E-1C47-9AA3-10F1F10D0971}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4802" y="1251987"/>
            <a:ext cx="381000" cy="381000"/>
          </a:xfrm>
          <a:prstGeom prst="rect">
            <a:avLst/>
          </a:prstGeom>
        </p:spPr>
      </p:pic>
      <p:pic>
        <p:nvPicPr>
          <p:cNvPr id="35" name="Obraz 34">
            <a:extLst>
              <a:ext uri="{FF2B5EF4-FFF2-40B4-BE49-F238E27FC236}">
                <a16:creationId xmlns:a16="http://schemas.microsoft.com/office/drawing/2014/main" id="{45508241-FE91-D847-8686-4F72BD314220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5613" y="1250549"/>
            <a:ext cx="381000" cy="381000"/>
          </a:xfrm>
          <a:prstGeom prst="rect">
            <a:avLst/>
          </a:prstGeom>
        </p:spPr>
      </p:pic>
      <p:pic>
        <p:nvPicPr>
          <p:cNvPr id="37" name="Obraz 36">
            <a:extLst>
              <a:ext uri="{FF2B5EF4-FFF2-40B4-BE49-F238E27FC236}">
                <a16:creationId xmlns:a16="http://schemas.microsoft.com/office/drawing/2014/main" id="{EB9A3203-260A-FA4A-9526-A6276A5756DA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4637" y="1250549"/>
            <a:ext cx="381000" cy="38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602601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pos="193" userDrawn="1">
          <p15:clr>
            <a:srgbClr val="FBAE40"/>
          </p15:clr>
        </p15:guide>
        <p15:guide id="2" orient="horz" pos="113" userDrawn="1">
          <p15:clr>
            <a:srgbClr val="FBAE40"/>
          </p15:clr>
        </p15:guide>
        <p15:guide id="3" orient="horz" pos="2381" userDrawn="1">
          <p15:clr>
            <a:srgbClr val="FBAE40"/>
          </p15:clr>
        </p15:guide>
        <p15:guide id="4" orient="horz" pos="340" userDrawn="1">
          <p15:clr>
            <a:srgbClr val="FBAE40"/>
          </p15:clr>
        </p15:guide>
        <p15:guide id="5" orient="horz" pos="567" userDrawn="1">
          <p15:clr>
            <a:srgbClr val="FBAE40"/>
          </p15:clr>
        </p15:guide>
        <p15:guide id="6" orient="horz" pos="794" userDrawn="1">
          <p15:clr>
            <a:srgbClr val="FBAE40"/>
          </p15:clr>
        </p15:guide>
        <p15:guide id="7" orient="horz" pos="1020" userDrawn="1">
          <p15:clr>
            <a:srgbClr val="FBAE40"/>
          </p15:clr>
        </p15:guide>
        <p15:guide id="8" orient="horz" pos="1247" userDrawn="1">
          <p15:clr>
            <a:srgbClr val="FBAE40"/>
          </p15:clr>
        </p15:guide>
        <p15:guide id="9" orient="horz" pos="1474" userDrawn="1">
          <p15:clr>
            <a:srgbClr val="FBAE40"/>
          </p15:clr>
        </p15:guide>
        <p15:guide id="10" orient="horz" pos="1701" userDrawn="1">
          <p15:clr>
            <a:srgbClr val="FBAE40"/>
          </p15:clr>
        </p15:guide>
        <p15:guide id="11" orient="horz" pos="1927" userDrawn="1">
          <p15:clr>
            <a:srgbClr val="FBAE40"/>
          </p15:clr>
        </p15:guide>
        <p15:guide id="12" orient="horz" pos="2154" userDrawn="1">
          <p15:clr>
            <a:srgbClr val="FBAE40"/>
          </p15:clr>
        </p15:guide>
        <p15:guide id="13" orient="horz" pos="2608" userDrawn="1">
          <p15:clr>
            <a:srgbClr val="FBAE40"/>
          </p15:clr>
        </p15:guide>
        <p15:guide id="14" orient="horz" pos="2835" userDrawn="1">
          <p15:clr>
            <a:srgbClr val="FBAE40"/>
          </p15:clr>
        </p15:guide>
        <p15:guide id="15" orient="horz" pos="3061" userDrawn="1">
          <p15:clr>
            <a:srgbClr val="FBAE40"/>
          </p15:clr>
        </p15:guide>
        <p15:guide id="16" orient="horz" pos="3288" userDrawn="1">
          <p15:clr>
            <a:srgbClr val="FBAE40"/>
          </p15:clr>
        </p15:guide>
        <p15:guide id="17" orient="horz" pos="3515" userDrawn="1">
          <p15:clr>
            <a:srgbClr val="FBAE40"/>
          </p15:clr>
        </p15:guide>
        <p15:guide id="18" orient="horz" pos="3742" userDrawn="1">
          <p15:clr>
            <a:srgbClr val="FBAE40"/>
          </p15:clr>
        </p15:guide>
        <p15:guide id="19" orient="horz" pos="3968" userDrawn="1">
          <p15:clr>
            <a:srgbClr val="FBAE40"/>
          </p15:clr>
        </p15:guide>
        <p15:guide id="20" orient="horz" pos="4195" userDrawn="1">
          <p15:clr>
            <a:srgbClr val="FBAE40"/>
          </p15:clr>
        </p15:guide>
        <p15:guide id="21" orient="horz" pos="4422" userDrawn="1">
          <p15:clr>
            <a:srgbClr val="FBAE40"/>
          </p15:clr>
        </p15:guide>
        <p15:guide id="22" orient="horz" pos="4649" userDrawn="1">
          <p15:clr>
            <a:srgbClr val="FBAE40"/>
          </p15:clr>
        </p15:guide>
        <p15:guide id="23" pos="419" userDrawn="1">
          <p15:clr>
            <a:srgbClr val="FBAE40"/>
          </p15:clr>
        </p15:guide>
        <p15:guide id="24" pos="646" userDrawn="1">
          <p15:clr>
            <a:srgbClr val="FBAE40"/>
          </p15:clr>
        </p15:guide>
        <p15:guide id="25" pos="873" userDrawn="1">
          <p15:clr>
            <a:srgbClr val="FBAE40"/>
          </p15:clr>
        </p15:guide>
        <p15:guide id="26" pos="1100" userDrawn="1">
          <p15:clr>
            <a:srgbClr val="FBAE40"/>
          </p15:clr>
        </p15:guide>
        <p15:guide id="27" pos="1327" userDrawn="1">
          <p15:clr>
            <a:srgbClr val="FBAE40"/>
          </p15:clr>
        </p15:guide>
        <p15:guide id="28" pos="1553" userDrawn="1">
          <p15:clr>
            <a:srgbClr val="FBAE40"/>
          </p15:clr>
        </p15:guide>
        <p15:guide id="29" pos="1780" userDrawn="1">
          <p15:clr>
            <a:srgbClr val="FBAE40"/>
          </p15:clr>
        </p15:guide>
        <p15:guide id="30" pos="2007" userDrawn="1">
          <p15:clr>
            <a:srgbClr val="FBAE40"/>
          </p15:clr>
        </p15:guide>
        <p15:guide id="31" pos="2234" userDrawn="1">
          <p15:clr>
            <a:srgbClr val="FBAE40"/>
          </p15:clr>
        </p15:guide>
        <p15:guide id="32" pos="2460" userDrawn="1">
          <p15:clr>
            <a:srgbClr val="FBAE40"/>
          </p15:clr>
        </p15:guide>
        <p15:guide id="33" pos="2687" userDrawn="1">
          <p15:clr>
            <a:srgbClr val="FBAE40"/>
          </p15:clr>
        </p15:guide>
        <p15:guide id="34" pos="2914" userDrawn="1">
          <p15:clr>
            <a:srgbClr val="FBAE40"/>
          </p15:clr>
        </p15:guide>
        <p15:guide id="35" pos="3141" userDrawn="1">
          <p15:clr>
            <a:srgbClr val="FBAE40"/>
          </p15:clr>
        </p15:guide>
        <p15:guide id="36" pos="3368" userDrawn="1">
          <p15:clr>
            <a:srgbClr val="FBAE40"/>
          </p15:clr>
        </p15:guide>
        <p15:guide id="37" pos="3594" userDrawn="1">
          <p15:clr>
            <a:srgbClr val="FBAE40"/>
          </p15:clr>
        </p15:guide>
        <p15:guide id="38" pos="3821" userDrawn="1">
          <p15:clr>
            <a:srgbClr val="FBAE40"/>
          </p15:clr>
        </p15:guide>
        <p15:guide id="39" pos="4048" userDrawn="1">
          <p15:clr>
            <a:srgbClr val="FBAE40"/>
          </p15:clr>
        </p15:guide>
        <p15:guide id="40" pos="4275" userDrawn="1">
          <p15:clr>
            <a:srgbClr val="FBAE40"/>
          </p15:clr>
        </p15:guide>
        <p15:guide id="41" pos="4501" userDrawn="1">
          <p15:clr>
            <a:srgbClr val="FBAE40"/>
          </p15:clr>
        </p15:guide>
        <p15:guide id="42" pos="4728" userDrawn="1">
          <p15:clr>
            <a:srgbClr val="FBAE40"/>
          </p15:clr>
        </p15:guide>
        <p15:guide id="43" pos="4955" userDrawn="1">
          <p15:clr>
            <a:srgbClr val="FBAE40"/>
          </p15:clr>
        </p15:guide>
        <p15:guide id="44" pos="5182" userDrawn="1">
          <p15:clr>
            <a:srgbClr val="FBAE40"/>
          </p15:clr>
        </p15:guide>
        <p15:guide id="45" pos="5408" userDrawn="1">
          <p15:clr>
            <a:srgbClr val="FBAE40"/>
          </p15:clr>
        </p15:guide>
        <p15:guide id="46" pos="5635" userDrawn="1">
          <p15:clr>
            <a:srgbClr val="FBAE40"/>
          </p15:clr>
        </p15:guide>
        <p15:guide id="47" pos="5862" userDrawn="1">
          <p15:clr>
            <a:srgbClr val="FBAE40"/>
          </p15:clr>
        </p15:guide>
        <p15:guide id="48" pos="6089" userDrawn="1">
          <p15:clr>
            <a:srgbClr val="FBAE40"/>
          </p15:clr>
        </p15:guide>
        <p15:guide id="49" pos="6316" userDrawn="1">
          <p15:clr>
            <a:srgbClr val="FBAE40"/>
          </p15:clr>
        </p15:guide>
        <p15:guide id="50" pos="6542" userDrawn="1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5825594-C5E8-1814-9927-D1985E642A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6600" y="403225"/>
            <a:ext cx="9221788" cy="1460500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6A2325EC-2DA4-EEF4-7F53-730E58E782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36600" y="1852613"/>
            <a:ext cx="4522788" cy="9080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6CAB121E-42DD-FE61-BA73-5D10DA040AB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36600" y="2760663"/>
            <a:ext cx="4522788" cy="4062412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EA4C0F6A-2C9D-C916-FF45-999E488166C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413375" y="1852613"/>
            <a:ext cx="4545013" cy="9080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4C688186-6F17-E617-058C-5FEA3F53B83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413375" y="2760663"/>
            <a:ext cx="4545013" cy="4062412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F044D4C0-2E6D-0098-BEF8-F1F2B13FEA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05C33C-21F4-4494-9414-EE543B669A23}" type="datetimeFigureOut">
              <a:rPr lang="pl-PL" smtClean="0"/>
              <a:t>15.05.2025</a:t>
            </a:fld>
            <a:endParaRPr lang="pl-PL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id="{A4294DB3-35E2-DF01-BB70-3E30292A69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8D103899-F3EF-C8C6-D39C-ACE929E009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79594C-04A3-4E25-B56E-11EC4B5F35D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7569955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AA3A4A1-CDF1-18D6-BC9E-493E9660D8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39E83192-53D2-37DC-0F6C-DCED913889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05C33C-21F4-4494-9414-EE543B669A23}" type="datetimeFigureOut">
              <a:rPr lang="pl-PL" smtClean="0"/>
              <a:t>15.05.2025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5B54A536-6076-C5E2-4514-1E8BB3FBF7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537EDFC0-43E0-8D79-F44F-904FCB4E90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79594C-04A3-4E25-B56E-11EC4B5F35D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315646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351DA70D-A7A7-ABF5-8A9D-6FE3D92F7A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05C33C-21F4-4494-9414-EE543B669A23}" type="datetimeFigureOut">
              <a:rPr lang="pl-PL" smtClean="0"/>
              <a:t>15.05.2025</a:t>
            </a:fld>
            <a:endParaRPr lang="pl-PL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id="{E08939B3-EAB1-ECC2-691C-5EFB16CE93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D9D05FA9-FC25-E73D-F0A9-B623058069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79594C-04A3-4E25-B56E-11EC4B5F35D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6051323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69BDD00-89B5-32AD-CB5E-E198A8464C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6600" y="503238"/>
            <a:ext cx="3448050" cy="17653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E38D7DB5-DF73-A5BC-CA9B-3FFC58DD75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45013" y="1089025"/>
            <a:ext cx="5413375" cy="53721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D68038C6-A5DB-D4D3-919F-D70BCEA1C6C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36600" y="2268538"/>
            <a:ext cx="3448050" cy="420052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0E93CD50-DE44-D278-411D-8B715DE6D1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05C33C-21F4-4494-9414-EE543B669A23}" type="datetimeFigureOut">
              <a:rPr lang="pl-PL" smtClean="0"/>
              <a:t>15.05.2025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F3CF300B-ABF6-7F04-07D6-C5CCC068FD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C6441711-266A-68C0-C44E-79FC732EB3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79594C-04A3-4E25-B56E-11EC4B5F35D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0052138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374F19B-43E8-0748-3640-108D3DA28A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6600" y="503238"/>
            <a:ext cx="3448050" cy="17653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076BEA8E-2F63-D4DC-705E-B6ABE8D9855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545013" y="1089025"/>
            <a:ext cx="5413375" cy="5372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D260BE9A-EF3D-50E6-2D8A-F90F0A974D2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36600" y="2268538"/>
            <a:ext cx="3448050" cy="420052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BBD7031B-8865-B67D-9151-9012A3C4CB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05C33C-21F4-4494-9414-EE543B669A23}" type="datetimeFigureOut">
              <a:rPr lang="pl-PL" smtClean="0"/>
              <a:t>15.05.2025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DDA7EB21-25D9-DFE1-3270-B6E3B63628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E27313AD-8921-078E-640F-F6CBD6529F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79594C-04A3-4E25-B56E-11EC4B5F35D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351722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7BED418-409A-856A-FF41-A569A59818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9CE58290-0180-41EB-0D00-DEB5B3A42B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CFEDD5AC-435A-F472-17B9-7496159EA4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05C33C-21F4-4494-9414-EE543B669A23}" type="datetimeFigureOut">
              <a:rPr lang="pl-PL" smtClean="0"/>
              <a:t>15.05.2025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A3594ACC-BB30-AB48-DF89-BBD7611669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352BA9C5-6E66-C9AA-EAFD-34348F7929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79594C-04A3-4E25-B56E-11EC4B5F35D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4452320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:a16="http://schemas.microsoft.com/office/drawing/2014/main" id="{A92BE05C-4597-2FCC-39EA-4915F2B4F9E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7651750" y="403225"/>
            <a:ext cx="2305050" cy="6405563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7A50550C-9E69-26B3-890C-D98DFD06BCA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735013" y="403225"/>
            <a:ext cx="6764337" cy="6405563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0F4054D6-DCCC-8A20-BEE1-DFCE2BF158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05C33C-21F4-4494-9414-EE543B669A23}" type="datetimeFigureOut">
              <a:rPr lang="pl-PL" smtClean="0"/>
              <a:t>15.05.2025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AB3DB862-AB62-4F37-BD7C-E743DBD607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85080783-F6EB-1282-4705-520739A784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79594C-04A3-4E25-B56E-11EC4B5F35D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6353285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8E04434-A912-1B19-D65B-4A93573438B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36675" y="1236663"/>
            <a:ext cx="8018463" cy="2632075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A2E415EF-38F9-15F3-AB1A-3CC28C92694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36675" y="3970338"/>
            <a:ext cx="8018463" cy="1825625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C8D35C12-902B-100A-4E40-1CA1D71FC7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F28CF-E71B-494A-A5AA-1AFB90ED01D9}" type="datetimeFigureOut">
              <a:rPr lang="pl-PL" smtClean="0"/>
              <a:t>15.05.2025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6CBE25DA-8E0A-D6BE-9BB4-1AFD913FB4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FB9B2340-51EC-43D2-50B9-1DE2731C65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9A6C8B-26EF-48B4-BDBE-78AEF93ECB3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0823986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CDF5085-288E-B570-4B42-DB2E72AFC4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B86D629-0245-1986-43D8-E7210B5453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B4FA113D-F9CD-B5A5-D836-D32BC33AD3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F28CF-E71B-494A-A5AA-1AFB90ED01D9}" type="datetimeFigureOut">
              <a:rPr lang="pl-PL" smtClean="0"/>
              <a:t>15.05.2025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F6BDB1DA-D776-08CA-C577-673265A40D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7D632959-ABA6-19B1-D18D-3A3F05FFFD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9A6C8B-26EF-48B4-BDBE-78AEF93ECB3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7541664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CEFA522-04E3-61F9-FB09-4C8C6A1B67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0250" y="1884363"/>
            <a:ext cx="9220200" cy="31448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F2DC258D-DA5B-59EA-E1C3-FE35F4F736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30250" y="5059363"/>
            <a:ext cx="9220200" cy="16525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C7CE7647-4CE4-B464-0310-F72077495C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F28CF-E71B-494A-A5AA-1AFB90ED01D9}" type="datetimeFigureOut">
              <a:rPr lang="pl-PL" smtClean="0"/>
              <a:t>15.05.2025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E9FA10F1-66E6-1DD8-52E7-C25806E002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DC8BACCF-AE92-5391-E2F7-8A16801463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9A6C8B-26EF-48B4-BDBE-78AEF93ECB3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439701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tytułowy (krótki tytuł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ymbol zastępczy obrazu 16">
            <a:extLst>
              <a:ext uri="{FF2B5EF4-FFF2-40B4-BE49-F238E27FC236}">
                <a16:creationId xmlns:a16="http://schemas.microsoft.com/office/drawing/2014/main" id="{69383BDA-94B1-6FB6-27E3-0CC3DEDF5AF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6784975" cy="5221288"/>
          </a:xfrm>
          <a:custGeom>
            <a:avLst/>
            <a:gdLst>
              <a:gd name="connsiteX0" fmla="*/ 0 w 6784975"/>
              <a:gd name="connsiteY0" fmla="*/ 0 h 5221288"/>
              <a:gd name="connsiteX1" fmla="*/ 6784975 w 6784975"/>
              <a:gd name="connsiteY1" fmla="*/ 0 h 5221288"/>
              <a:gd name="connsiteX2" fmla="*/ 6784975 w 6784975"/>
              <a:gd name="connsiteY2" fmla="*/ 4500563 h 5221288"/>
              <a:gd name="connsiteX3" fmla="*/ 2825750 w 6784975"/>
              <a:gd name="connsiteY3" fmla="*/ 4500563 h 5221288"/>
              <a:gd name="connsiteX4" fmla="*/ 2825750 w 6784975"/>
              <a:gd name="connsiteY4" fmla="*/ 5221288 h 5221288"/>
              <a:gd name="connsiteX5" fmla="*/ 0 w 6784975"/>
              <a:gd name="connsiteY5" fmla="*/ 5221288 h 5221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784975" h="5221288">
                <a:moveTo>
                  <a:pt x="0" y="0"/>
                </a:moveTo>
                <a:lnTo>
                  <a:pt x="6784975" y="0"/>
                </a:lnTo>
                <a:lnTo>
                  <a:pt x="6784975" y="4500563"/>
                </a:lnTo>
                <a:lnTo>
                  <a:pt x="2825750" y="4500563"/>
                </a:lnTo>
                <a:lnTo>
                  <a:pt x="2825750" y="5221288"/>
                </a:lnTo>
                <a:lnTo>
                  <a:pt x="0" y="522128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0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1000"/>
            </a:lvl1pPr>
          </a:lstStyle>
          <a:p>
            <a:r>
              <a:rPr lang="pl-PL" dirty="0"/>
              <a:t>Kliknij ikonę, aby dodać obraz</a:t>
            </a:r>
          </a:p>
        </p:txBody>
      </p:sp>
      <p:sp>
        <p:nvSpPr>
          <p:cNvPr id="13" name="Prostokąt 12">
            <a:extLst>
              <a:ext uri="{FF2B5EF4-FFF2-40B4-BE49-F238E27FC236}">
                <a16:creationId xmlns:a16="http://schemas.microsoft.com/office/drawing/2014/main" id="{38965D1A-9BC8-2AB7-6B73-C2BBDA5D66AA}"/>
              </a:ext>
            </a:extLst>
          </p:cNvPr>
          <p:cNvSpPr/>
          <p:nvPr userDrawn="1"/>
        </p:nvSpPr>
        <p:spPr>
          <a:xfrm>
            <a:off x="2825750" y="4500563"/>
            <a:ext cx="6840538" cy="179963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>
              <a:latin typeface="Open Sans" pitchFamily="2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172808" y="5579563"/>
            <a:ext cx="6133117" cy="648546"/>
          </a:xfrm>
        </p:spPr>
        <p:txBody>
          <a:bodyPr anchor="t" anchorCtr="0">
            <a:normAutofit/>
          </a:bodyPr>
          <a:lstStyle>
            <a:lvl1pPr algn="l">
              <a:lnSpc>
                <a:spcPts val="3500"/>
              </a:lnSpc>
              <a:defRPr sz="28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66444" y="539750"/>
            <a:ext cx="1799844" cy="366725"/>
          </a:xfrm>
          <a:prstGeom prst="rect">
            <a:avLst/>
          </a:prstGeom>
        </p:spPr>
        <p:txBody>
          <a:bodyPr lIns="0" tIns="0" rIns="0" bIns="0"/>
          <a:lstStyle>
            <a:lvl1pPr algn="r">
              <a:lnSpc>
                <a:spcPts val="1800"/>
              </a:lnSpc>
              <a:defRPr sz="14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fld id="{D857886D-A165-4D54-8DB0-CE6586ECA8EC}" type="datetime1">
              <a:rPr lang="pl-PL" smtClean="0"/>
              <a:t>15.05.2025</a:t>
            </a:fld>
            <a:endParaRPr lang="pl-PL" dirty="0"/>
          </a:p>
        </p:txBody>
      </p:sp>
      <p:pic>
        <p:nvPicPr>
          <p:cNvPr id="18" name="Obraz 17" descr="Obraz zawierający tekst&#10;&#10;Opis wygenerowany automatycznie">
            <a:extLst>
              <a:ext uri="{FF2B5EF4-FFF2-40B4-BE49-F238E27FC236}">
                <a16:creationId xmlns:a16="http://schemas.microsoft.com/office/drawing/2014/main" id="{EB4DB370-BCB9-D1E9-5613-5A9DCA5F311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5750" y="4500563"/>
            <a:ext cx="3959225" cy="720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39351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pos="192" userDrawn="1">
          <p15:clr>
            <a:srgbClr val="FBAE40"/>
          </p15:clr>
        </p15:guide>
        <p15:guide id="2" orient="horz" pos="113" userDrawn="1">
          <p15:clr>
            <a:srgbClr val="FBAE40"/>
          </p15:clr>
        </p15:guide>
        <p15:guide id="3" orient="horz" pos="2381" userDrawn="1">
          <p15:clr>
            <a:srgbClr val="FBAE40"/>
          </p15:clr>
        </p15:guide>
        <p15:guide id="4" orient="horz" pos="340" userDrawn="1">
          <p15:clr>
            <a:srgbClr val="FBAE40"/>
          </p15:clr>
        </p15:guide>
        <p15:guide id="5" orient="horz" pos="567" userDrawn="1">
          <p15:clr>
            <a:srgbClr val="FBAE40"/>
          </p15:clr>
        </p15:guide>
        <p15:guide id="6" orient="horz" pos="794" userDrawn="1">
          <p15:clr>
            <a:srgbClr val="FBAE40"/>
          </p15:clr>
        </p15:guide>
        <p15:guide id="7" orient="horz" pos="1020" userDrawn="1">
          <p15:clr>
            <a:srgbClr val="FBAE40"/>
          </p15:clr>
        </p15:guide>
        <p15:guide id="8" orient="horz" pos="1247" userDrawn="1">
          <p15:clr>
            <a:srgbClr val="FBAE40"/>
          </p15:clr>
        </p15:guide>
        <p15:guide id="9" orient="horz" pos="1474" userDrawn="1">
          <p15:clr>
            <a:srgbClr val="FBAE40"/>
          </p15:clr>
        </p15:guide>
        <p15:guide id="10" orient="horz" pos="1701" userDrawn="1">
          <p15:clr>
            <a:srgbClr val="FBAE40"/>
          </p15:clr>
        </p15:guide>
        <p15:guide id="11" orient="horz" pos="1927" userDrawn="1">
          <p15:clr>
            <a:srgbClr val="FBAE40"/>
          </p15:clr>
        </p15:guide>
        <p15:guide id="12" orient="horz" pos="2154" userDrawn="1">
          <p15:clr>
            <a:srgbClr val="FBAE40"/>
          </p15:clr>
        </p15:guide>
        <p15:guide id="13" orient="horz" pos="2608" userDrawn="1">
          <p15:clr>
            <a:srgbClr val="FBAE40"/>
          </p15:clr>
        </p15:guide>
        <p15:guide id="14" orient="horz" pos="2835" userDrawn="1">
          <p15:clr>
            <a:srgbClr val="FBAE40"/>
          </p15:clr>
        </p15:guide>
        <p15:guide id="15" orient="horz" pos="3061" userDrawn="1">
          <p15:clr>
            <a:srgbClr val="FBAE40"/>
          </p15:clr>
        </p15:guide>
        <p15:guide id="16" orient="horz" pos="3288" userDrawn="1">
          <p15:clr>
            <a:srgbClr val="FBAE40"/>
          </p15:clr>
        </p15:guide>
        <p15:guide id="17" orient="horz" pos="3515" userDrawn="1">
          <p15:clr>
            <a:srgbClr val="FBAE40"/>
          </p15:clr>
        </p15:guide>
        <p15:guide id="18" orient="horz" pos="3742" userDrawn="1">
          <p15:clr>
            <a:srgbClr val="FBAE40"/>
          </p15:clr>
        </p15:guide>
        <p15:guide id="19" orient="horz" pos="3968" userDrawn="1">
          <p15:clr>
            <a:srgbClr val="FBAE40"/>
          </p15:clr>
        </p15:guide>
        <p15:guide id="20" orient="horz" pos="4195" userDrawn="1">
          <p15:clr>
            <a:srgbClr val="FBAE40"/>
          </p15:clr>
        </p15:guide>
        <p15:guide id="21" orient="horz" pos="4422" userDrawn="1">
          <p15:clr>
            <a:srgbClr val="FBAE40"/>
          </p15:clr>
        </p15:guide>
        <p15:guide id="22" orient="horz" pos="4649" userDrawn="1">
          <p15:clr>
            <a:srgbClr val="FBAE40"/>
          </p15:clr>
        </p15:guide>
        <p15:guide id="23" pos="419" userDrawn="1">
          <p15:clr>
            <a:srgbClr val="FBAE40"/>
          </p15:clr>
        </p15:guide>
        <p15:guide id="24" pos="646" userDrawn="1">
          <p15:clr>
            <a:srgbClr val="FBAE40"/>
          </p15:clr>
        </p15:guide>
        <p15:guide id="25" pos="873" userDrawn="1">
          <p15:clr>
            <a:srgbClr val="FBAE40"/>
          </p15:clr>
        </p15:guide>
        <p15:guide id="26" pos="1100" userDrawn="1">
          <p15:clr>
            <a:srgbClr val="FBAE40"/>
          </p15:clr>
        </p15:guide>
        <p15:guide id="27" pos="1327" userDrawn="1">
          <p15:clr>
            <a:srgbClr val="FBAE40"/>
          </p15:clr>
        </p15:guide>
        <p15:guide id="28" pos="1553" userDrawn="1">
          <p15:clr>
            <a:srgbClr val="FBAE40"/>
          </p15:clr>
        </p15:guide>
        <p15:guide id="29" pos="1780" userDrawn="1">
          <p15:clr>
            <a:srgbClr val="FBAE40"/>
          </p15:clr>
        </p15:guide>
        <p15:guide id="30" pos="2007" userDrawn="1">
          <p15:clr>
            <a:srgbClr val="FBAE40"/>
          </p15:clr>
        </p15:guide>
        <p15:guide id="31" pos="2234" userDrawn="1">
          <p15:clr>
            <a:srgbClr val="FBAE40"/>
          </p15:clr>
        </p15:guide>
        <p15:guide id="32" pos="2460" userDrawn="1">
          <p15:clr>
            <a:srgbClr val="FBAE40"/>
          </p15:clr>
        </p15:guide>
        <p15:guide id="33" pos="2687" userDrawn="1">
          <p15:clr>
            <a:srgbClr val="FBAE40"/>
          </p15:clr>
        </p15:guide>
        <p15:guide id="34" pos="2914" userDrawn="1">
          <p15:clr>
            <a:srgbClr val="FBAE40"/>
          </p15:clr>
        </p15:guide>
        <p15:guide id="35" pos="3141" userDrawn="1">
          <p15:clr>
            <a:srgbClr val="FBAE40"/>
          </p15:clr>
        </p15:guide>
        <p15:guide id="36" pos="3368" userDrawn="1">
          <p15:clr>
            <a:srgbClr val="FBAE40"/>
          </p15:clr>
        </p15:guide>
        <p15:guide id="37" pos="3594" userDrawn="1">
          <p15:clr>
            <a:srgbClr val="FBAE40"/>
          </p15:clr>
        </p15:guide>
        <p15:guide id="38" pos="3821" userDrawn="1">
          <p15:clr>
            <a:srgbClr val="FBAE40"/>
          </p15:clr>
        </p15:guide>
        <p15:guide id="39" pos="4048" userDrawn="1">
          <p15:clr>
            <a:srgbClr val="FBAE40"/>
          </p15:clr>
        </p15:guide>
        <p15:guide id="40" pos="4275" userDrawn="1">
          <p15:clr>
            <a:srgbClr val="FBAE40"/>
          </p15:clr>
        </p15:guide>
        <p15:guide id="41" pos="4501" userDrawn="1">
          <p15:clr>
            <a:srgbClr val="FBAE40"/>
          </p15:clr>
        </p15:guide>
        <p15:guide id="42" pos="4728" userDrawn="1">
          <p15:clr>
            <a:srgbClr val="FBAE40"/>
          </p15:clr>
        </p15:guide>
        <p15:guide id="43" pos="4955" userDrawn="1">
          <p15:clr>
            <a:srgbClr val="FBAE40"/>
          </p15:clr>
        </p15:guide>
        <p15:guide id="44" pos="5182" userDrawn="1">
          <p15:clr>
            <a:srgbClr val="FBAE40"/>
          </p15:clr>
        </p15:guide>
        <p15:guide id="45" pos="5408" userDrawn="1">
          <p15:clr>
            <a:srgbClr val="FBAE40"/>
          </p15:clr>
        </p15:guide>
        <p15:guide id="46" pos="5635" userDrawn="1">
          <p15:clr>
            <a:srgbClr val="FBAE40"/>
          </p15:clr>
        </p15:guide>
        <p15:guide id="47" pos="5862" userDrawn="1">
          <p15:clr>
            <a:srgbClr val="FBAE40"/>
          </p15:clr>
        </p15:guide>
        <p15:guide id="48" pos="6089" userDrawn="1">
          <p15:clr>
            <a:srgbClr val="FBAE40"/>
          </p15:clr>
        </p15:guide>
        <p15:guide id="49" pos="6316" userDrawn="1">
          <p15:clr>
            <a:srgbClr val="FBAE40"/>
          </p15:clr>
        </p15:guide>
        <p15:guide id="50" pos="6542" userDrawn="1">
          <p15:clr>
            <a:srgbClr val="FBAE40"/>
          </p15:clr>
        </p15:guide>
      </p15:sldGuideLst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BB7AC4B-6577-ABF7-09D0-0316305E98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E08CAD6B-DC9A-CA18-2F43-D28DE27718E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35013" y="2012950"/>
            <a:ext cx="4533900" cy="47958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32060043-218B-D4BE-B2B3-690855EA11E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421313" y="2012950"/>
            <a:ext cx="4535487" cy="47958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96BE427B-16FE-2911-96FE-71554A2CE8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F28CF-E71B-494A-A5AA-1AFB90ED01D9}" type="datetimeFigureOut">
              <a:rPr lang="pl-PL" smtClean="0"/>
              <a:t>15.05.2025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1FF1FA80-3699-E167-3E17-ED16F23098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503D6EC3-5F1A-54BF-BE10-59E80B743B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9A6C8B-26EF-48B4-BDBE-78AEF93ECB3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9620411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4AC4DF5-79B0-AFD7-881B-7CA3B476C0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6600" y="403225"/>
            <a:ext cx="9221788" cy="1460500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1DC2565B-F99E-1A94-1C72-65C35BA3C4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36600" y="1852613"/>
            <a:ext cx="4522788" cy="9080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B3BE885F-099D-EED2-73A7-571ACB8A071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36600" y="2760663"/>
            <a:ext cx="4522788" cy="4062412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F00B937F-046D-A26B-2A07-DAB99360C7B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413375" y="1852613"/>
            <a:ext cx="4545013" cy="9080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44D972ED-D995-ED9C-F5A7-44011009587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413375" y="2760663"/>
            <a:ext cx="4545013" cy="4062412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D026D546-0292-9348-5629-2B07CC1041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F28CF-E71B-494A-A5AA-1AFB90ED01D9}" type="datetimeFigureOut">
              <a:rPr lang="pl-PL" smtClean="0"/>
              <a:t>15.05.2025</a:t>
            </a:fld>
            <a:endParaRPr lang="pl-PL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id="{09F2A3D2-A5AC-053B-F382-181D61FAB6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7107DDF5-B668-14C0-2ADB-188C1A9B3C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9A6C8B-26EF-48B4-BDBE-78AEF93ECB3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1780418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6BA4A31-F3D7-AC38-E782-7CA9ADDF89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FE037860-02A4-A2D3-EA37-119A09D2A6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F28CF-E71B-494A-A5AA-1AFB90ED01D9}" type="datetimeFigureOut">
              <a:rPr lang="pl-PL" smtClean="0"/>
              <a:t>15.05.2025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378AC15C-C037-910A-FF54-31BC10A156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6AC0AD42-99DB-ECA0-90F6-BC215612DD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9A6C8B-26EF-48B4-BDBE-78AEF93ECB3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6218985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47AF049D-3CEE-7B61-533B-FD97A2BB66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F28CF-E71B-494A-A5AA-1AFB90ED01D9}" type="datetimeFigureOut">
              <a:rPr lang="pl-PL" smtClean="0"/>
              <a:t>15.05.2025</a:t>
            </a:fld>
            <a:endParaRPr lang="pl-PL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id="{1D07CA8A-00C8-7B4A-2120-C32594FCF9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28BC7162-FF0E-B498-E536-216DA3374B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9A6C8B-26EF-48B4-BDBE-78AEF93ECB3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7166593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8CDBD52-AB4C-2587-2C2E-7F72A84D12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6600" y="503238"/>
            <a:ext cx="3448050" cy="17653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C6A454BF-4443-E122-E9B7-C9074C1E9D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45013" y="1089025"/>
            <a:ext cx="5413375" cy="53721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9E68D6EF-931C-F155-BE36-EC8D9BEEDCD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36600" y="2268538"/>
            <a:ext cx="3448050" cy="420052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94F20348-B8EB-DCDF-C1DD-3A5F8EE640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F28CF-E71B-494A-A5AA-1AFB90ED01D9}" type="datetimeFigureOut">
              <a:rPr lang="pl-PL" smtClean="0"/>
              <a:t>15.05.2025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ED314D61-F7B9-BE99-BDD5-9F761A46A2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C4D025F4-C7BA-2FD8-47DE-8CF084E33C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9A6C8B-26EF-48B4-BDBE-78AEF93ECB3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7252319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BBC9A4B-9E1F-AC57-942D-E40F7366B5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6600" y="503238"/>
            <a:ext cx="3448050" cy="17653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BEAD3C7D-1DA2-265C-FFB7-904EBFA86C4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545013" y="1089025"/>
            <a:ext cx="5413375" cy="5372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B712CF5F-14C3-3017-963D-88B749AFB35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36600" y="2268538"/>
            <a:ext cx="3448050" cy="420052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DC213006-A73B-928D-489F-AA536CE827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F28CF-E71B-494A-A5AA-1AFB90ED01D9}" type="datetimeFigureOut">
              <a:rPr lang="pl-PL" smtClean="0"/>
              <a:t>15.05.2025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027E768B-9D1B-F472-A48C-F0BD70AE06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D2CF89A2-D088-7F03-24B4-2D53B2CEE4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9A6C8B-26EF-48B4-BDBE-78AEF93ECB3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27441320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670113F-B37C-D01E-12C7-0C58C9DC81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583F2DA2-B51A-E938-CA36-02A894BCC6D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18001571-3CB9-7596-157D-D15FAC8F85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F28CF-E71B-494A-A5AA-1AFB90ED01D9}" type="datetimeFigureOut">
              <a:rPr lang="pl-PL" smtClean="0"/>
              <a:t>15.05.2025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2BFB183B-E8FD-8A42-C6EB-C43EFB5CF2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FD892C31-7944-161E-3662-EEFCEEE55E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9A6C8B-26EF-48B4-BDBE-78AEF93ECB3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1732085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:a16="http://schemas.microsoft.com/office/drawing/2014/main" id="{51BD8C19-D9F0-2D1C-4A9D-54515371F9C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7651750" y="403225"/>
            <a:ext cx="2305050" cy="6405563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4CDB7244-3F33-412C-9364-F7A416997B5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735013" y="403225"/>
            <a:ext cx="6764337" cy="6405563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D65D3586-7CAC-BA08-BF50-2A9F112D84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F28CF-E71B-494A-A5AA-1AFB90ED01D9}" type="datetimeFigureOut">
              <a:rPr lang="pl-PL" smtClean="0"/>
              <a:t>15.05.2025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088E55C0-6B3B-71EC-1FC2-0F6DED4079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367F51BA-875D-19B3-221E-13EEC58250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9A6C8B-26EF-48B4-BDBE-78AEF93ECB3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13349796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57D39E3-685F-A9CD-9FAD-0C56554F2D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36675" y="1236663"/>
            <a:ext cx="8018463" cy="2632075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B43679FB-D5A4-8E59-1D75-805BAC8C41C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36675" y="3970338"/>
            <a:ext cx="8018463" cy="1825625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6D9AE893-58A3-7C0F-6C08-78D1349E5E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B55EB-28CB-4CF1-A085-EF0AF2972F07}" type="datetimeFigureOut">
              <a:rPr lang="pl-PL" smtClean="0"/>
              <a:t>15.05.2025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D303E2D1-3675-4426-F9C2-48162520D6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13DD7DF9-4AE5-0073-491B-BAFC9A2DA2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EB47B7-4BE4-4724-AAA3-1C5E5BF2AF8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90267844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6767939-04C8-8A96-A5E4-3ED2C9BA83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A447033-3AB7-207C-58CD-1CBF083A04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8BE00380-405D-0DF6-7199-361BAF867A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B55EB-28CB-4CF1-A085-EF0AF2972F07}" type="datetimeFigureOut">
              <a:rPr lang="pl-PL" smtClean="0"/>
              <a:t>15.05.2025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E9D611F7-D77C-177E-41A6-5D15F6D55B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7E87EE89-D774-150A-0CE4-020337753E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EB47B7-4BE4-4724-AAA3-1C5E5BF2AF8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230599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tytuł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rostokąt 9">
            <a:extLst>
              <a:ext uri="{FF2B5EF4-FFF2-40B4-BE49-F238E27FC236}">
                <a16:creationId xmlns:a16="http://schemas.microsoft.com/office/drawing/2014/main" id="{0D1F565A-4734-6B49-4F72-233C397DE031}"/>
              </a:ext>
            </a:extLst>
          </p:cNvPr>
          <p:cNvSpPr/>
          <p:nvPr userDrawn="1"/>
        </p:nvSpPr>
        <p:spPr>
          <a:xfrm>
            <a:off x="2825749" y="4500563"/>
            <a:ext cx="7196139" cy="215959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>
              <a:latin typeface="Open Sans" pitchFamily="2" charset="0"/>
            </a:endParaRPr>
          </a:p>
        </p:txBody>
      </p:sp>
      <p:sp>
        <p:nvSpPr>
          <p:cNvPr id="9" name="Symbol zastępczy obrazu 8">
            <a:extLst>
              <a:ext uri="{FF2B5EF4-FFF2-40B4-BE49-F238E27FC236}">
                <a16:creationId xmlns:a16="http://schemas.microsoft.com/office/drawing/2014/main" id="{12E8330A-FFD8-2BBA-E745-7200C0738BE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69925" y="0"/>
            <a:ext cx="6835775" cy="4859338"/>
          </a:xfrm>
          <a:custGeom>
            <a:avLst/>
            <a:gdLst>
              <a:gd name="connsiteX0" fmla="*/ 0 w 6835775"/>
              <a:gd name="connsiteY0" fmla="*/ 0 h 4859338"/>
              <a:gd name="connsiteX1" fmla="*/ 6835775 w 6835775"/>
              <a:gd name="connsiteY1" fmla="*/ 0 h 4859338"/>
              <a:gd name="connsiteX2" fmla="*/ 6835775 w 6835775"/>
              <a:gd name="connsiteY2" fmla="*/ 4500563 h 4859338"/>
              <a:gd name="connsiteX3" fmla="*/ 2155824 w 6835775"/>
              <a:gd name="connsiteY3" fmla="*/ 4500563 h 4859338"/>
              <a:gd name="connsiteX4" fmla="*/ 2155824 w 6835775"/>
              <a:gd name="connsiteY4" fmla="*/ 4859338 h 4859338"/>
              <a:gd name="connsiteX5" fmla="*/ 0 w 6835775"/>
              <a:gd name="connsiteY5" fmla="*/ 4859338 h 48593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835775" h="4859338">
                <a:moveTo>
                  <a:pt x="0" y="0"/>
                </a:moveTo>
                <a:lnTo>
                  <a:pt x="6835775" y="0"/>
                </a:lnTo>
                <a:lnTo>
                  <a:pt x="6835775" y="4500563"/>
                </a:lnTo>
                <a:lnTo>
                  <a:pt x="2155824" y="4500563"/>
                </a:lnTo>
                <a:lnTo>
                  <a:pt x="2155824" y="4859338"/>
                </a:lnTo>
                <a:lnTo>
                  <a:pt x="0" y="485933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0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1000"/>
            </a:lvl1pPr>
          </a:lstStyle>
          <a:p>
            <a:r>
              <a:rPr lang="pl-PL" dirty="0"/>
              <a:t>Kliknij ikonę, aby dodać obraz</a:t>
            </a:r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7BF7E1EF-0AB1-F3B1-F5CD-6A2AA3056193}"/>
              </a:ext>
            </a:extLst>
          </p:cNvPr>
          <p:cNvSpPr/>
          <p:nvPr userDrawn="1"/>
        </p:nvSpPr>
        <p:spPr>
          <a:xfrm>
            <a:off x="3905250" y="4500562"/>
            <a:ext cx="3600449" cy="359395"/>
          </a:xfrm>
          <a:prstGeom prst="rect">
            <a:avLst/>
          </a:prstGeom>
          <a:solidFill>
            <a:srgbClr val="0052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>
              <a:latin typeface="Open Sans" pitchFamily="2" charset="0"/>
            </a:endParaRPr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03E2C530-5988-0861-50D8-1C7FE1662A60}"/>
              </a:ext>
            </a:extLst>
          </p:cNvPr>
          <p:cNvSpPr/>
          <p:nvPr userDrawn="1"/>
        </p:nvSpPr>
        <p:spPr>
          <a:xfrm>
            <a:off x="2825751" y="4500561"/>
            <a:ext cx="1079500" cy="35877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>
              <a:latin typeface="Open Sans" pitchFamily="2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186113" y="5195719"/>
            <a:ext cx="6480176" cy="1320421"/>
          </a:xfrm>
        </p:spPr>
        <p:txBody>
          <a:bodyPr anchor="t" anchorCtr="0">
            <a:normAutofit/>
          </a:bodyPr>
          <a:lstStyle>
            <a:lvl1pPr algn="l">
              <a:lnSpc>
                <a:spcPts val="3500"/>
              </a:lnSpc>
              <a:defRPr sz="28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790164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pos="193" userDrawn="1">
          <p15:clr>
            <a:srgbClr val="FBAE40"/>
          </p15:clr>
        </p15:guide>
        <p15:guide id="2" orient="horz" pos="113" userDrawn="1">
          <p15:clr>
            <a:srgbClr val="FBAE40"/>
          </p15:clr>
        </p15:guide>
        <p15:guide id="3" orient="horz" pos="2381" userDrawn="1">
          <p15:clr>
            <a:srgbClr val="FBAE40"/>
          </p15:clr>
        </p15:guide>
        <p15:guide id="4" orient="horz" pos="340" userDrawn="1">
          <p15:clr>
            <a:srgbClr val="FBAE40"/>
          </p15:clr>
        </p15:guide>
        <p15:guide id="5" orient="horz" pos="567" userDrawn="1">
          <p15:clr>
            <a:srgbClr val="FBAE40"/>
          </p15:clr>
        </p15:guide>
        <p15:guide id="6" orient="horz" pos="794" userDrawn="1">
          <p15:clr>
            <a:srgbClr val="FBAE40"/>
          </p15:clr>
        </p15:guide>
        <p15:guide id="7" orient="horz" pos="1020" userDrawn="1">
          <p15:clr>
            <a:srgbClr val="FBAE40"/>
          </p15:clr>
        </p15:guide>
        <p15:guide id="8" orient="horz" pos="1247" userDrawn="1">
          <p15:clr>
            <a:srgbClr val="FBAE40"/>
          </p15:clr>
        </p15:guide>
        <p15:guide id="9" orient="horz" pos="1474" userDrawn="1">
          <p15:clr>
            <a:srgbClr val="FBAE40"/>
          </p15:clr>
        </p15:guide>
        <p15:guide id="10" orient="horz" pos="1701" userDrawn="1">
          <p15:clr>
            <a:srgbClr val="FBAE40"/>
          </p15:clr>
        </p15:guide>
        <p15:guide id="11" orient="horz" pos="1927" userDrawn="1">
          <p15:clr>
            <a:srgbClr val="FBAE40"/>
          </p15:clr>
        </p15:guide>
        <p15:guide id="12" orient="horz" pos="2154" userDrawn="1">
          <p15:clr>
            <a:srgbClr val="FBAE40"/>
          </p15:clr>
        </p15:guide>
        <p15:guide id="13" orient="horz" pos="2608" userDrawn="1">
          <p15:clr>
            <a:srgbClr val="FBAE40"/>
          </p15:clr>
        </p15:guide>
        <p15:guide id="14" orient="horz" pos="2835" userDrawn="1">
          <p15:clr>
            <a:srgbClr val="FBAE40"/>
          </p15:clr>
        </p15:guide>
        <p15:guide id="15" orient="horz" pos="3061" userDrawn="1">
          <p15:clr>
            <a:srgbClr val="FBAE40"/>
          </p15:clr>
        </p15:guide>
        <p15:guide id="16" orient="horz" pos="3288" userDrawn="1">
          <p15:clr>
            <a:srgbClr val="FBAE40"/>
          </p15:clr>
        </p15:guide>
        <p15:guide id="17" orient="horz" pos="3515" userDrawn="1">
          <p15:clr>
            <a:srgbClr val="FBAE40"/>
          </p15:clr>
        </p15:guide>
        <p15:guide id="18" orient="horz" pos="3742" userDrawn="1">
          <p15:clr>
            <a:srgbClr val="FBAE40"/>
          </p15:clr>
        </p15:guide>
        <p15:guide id="19" orient="horz" pos="3968" userDrawn="1">
          <p15:clr>
            <a:srgbClr val="FBAE40"/>
          </p15:clr>
        </p15:guide>
        <p15:guide id="20" orient="horz" pos="4195" userDrawn="1">
          <p15:clr>
            <a:srgbClr val="FBAE40"/>
          </p15:clr>
        </p15:guide>
        <p15:guide id="21" orient="horz" pos="4422" userDrawn="1">
          <p15:clr>
            <a:srgbClr val="FBAE40"/>
          </p15:clr>
        </p15:guide>
        <p15:guide id="22" orient="horz" pos="4649" userDrawn="1">
          <p15:clr>
            <a:srgbClr val="FBAE40"/>
          </p15:clr>
        </p15:guide>
        <p15:guide id="23" pos="419" userDrawn="1">
          <p15:clr>
            <a:srgbClr val="FBAE40"/>
          </p15:clr>
        </p15:guide>
        <p15:guide id="24" pos="646" userDrawn="1">
          <p15:clr>
            <a:srgbClr val="FBAE40"/>
          </p15:clr>
        </p15:guide>
        <p15:guide id="25" pos="873" userDrawn="1">
          <p15:clr>
            <a:srgbClr val="FBAE40"/>
          </p15:clr>
        </p15:guide>
        <p15:guide id="26" pos="1100" userDrawn="1">
          <p15:clr>
            <a:srgbClr val="FBAE40"/>
          </p15:clr>
        </p15:guide>
        <p15:guide id="27" pos="1327" userDrawn="1">
          <p15:clr>
            <a:srgbClr val="FBAE40"/>
          </p15:clr>
        </p15:guide>
        <p15:guide id="28" pos="1553" userDrawn="1">
          <p15:clr>
            <a:srgbClr val="FBAE40"/>
          </p15:clr>
        </p15:guide>
        <p15:guide id="29" pos="1780" userDrawn="1">
          <p15:clr>
            <a:srgbClr val="FBAE40"/>
          </p15:clr>
        </p15:guide>
        <p15:guide id="30" pos="2007" userDrawn="1">
          <p15:clr>
            <a:srgbClr val="FBAE40"/>
          </p15:clr>
        </p15:guide>
        <p15:guide id="31" pos="2234" userDrawn="1">
          <p15:clr>
            <a:srgbClr val="FBAE40"/>
          </p15:clr>
        </p15:guide>
        <p15:guide id="32" pos="2460" userDrawn="1">
          <p15:clr>
            <a:srgbClr val="FBAE40"/>
          </p15:clr>
        </p15:guide>
        <p15:guide id="33" pos="2687" userDrawn="1">
          <p15:clr>
            <a:srgbClr val="FBAE40"/>
          </p15:clr>
        </p15:guide>
        <p15:guide id="34" pos="2914" userDrawn="1">
          <p15:clr>
            <a:srgbClr val="FBAE40"/>
          </p15:clr>
        </p15:guide>
        <p15:guide id="35" pos="3141" userDrawn="1">
          <p15:clr>
            <a:srgbClr val="FBAE40"/>
          </p15:clr>
        </p15:guide>
        <p15:guide id="36" pos="3368" userDrawn="1">
          <p15:clr>
            <a:srgbClr val="FBAE40"/>
          </p15:clr>
        </p15:guide>
        <p15:guide id="37" pos="3594" userDrawn="1">
          <p15:clr>
            <a:srgbClr val="FBAE40"/>
          </p15:clr>
        </p15:guide>
        <p15:guide id="38" pos="3821" userDrawn="1">
          <p15:clr>
            <a:srgbClr val="FBAE40"/>
          </p15:clr>
        </p15:guide>
        <p15:guide id="39" pos="4048" userDrawn="1">
          <p15:clr>
            <a:srgbClr val="FBAE40"/>
          </p15:clr>
        </p15:guide>
        <p15:guide id="40" pos="4275" userDrawn="1">
          <p15:clr>
            <a:srgbClr val="FBAE40"/>
          </p15:clr>
        </p15:guide>
        <p15:guide id="41" pos="4501" userDrawn="1">
          <p15:clr>
            <a:srgbClr val="FBAE40"/>
          </p15:clr>
        </p15:guide>
        <p15:guide id="42" pos="4728" userDrawn="1">
          <p15:clr>
            <a:srgbClr val="FBAE40"/>
          </p15:clr>
        </p15:guide>
        <p15:guide id="43" pos="4955" userDrawn="1">
          <p15:clr>
            <a:srgbClr val="FBAE40"/>
          </p15:clr>
        </p15:guide>
        <p15:guide id="44" pos="5182" userDrawn="1">
          <p15:clr>
            <a:srgbClr val="FBAE40"/>
          </p15:clr>
        </p15:guide>
        <p15:guide id="45" pos="5408" userDrawn="1">
          <p15:clr>
            <a:srgbClr val="FBAE40"/>
          </p15:clr>
        </p15:guide>
        <p15:guide id="46" pos="5635" userDrawn="1">
          <p15:clr>
            <a:srgbClr val="FBAE40"/>
          </p15:clr>
        </p15:guide>
        <p15:guide id="47" pos="5862" userDrawn="1">
          <p15:clr>
            <a:srgbClr val="FBAE40"/>
          </p15:clr>
        </p15:guide>
        <p15:guide id="48" pos="6089" userDrawn="1">
          <p15:clr>
            <a:srgbClr val="FBAE40"/>
          </p15:clr>
        </p15:guide>
        <p15:guide id="49" pos="6316" userDrawn="1">
          <p15:clr>
            <a:srgbClr val="FBAE40"/>
          </p15:clr>
        </p15:guide>
        <p15:guide id="50" pos="6542" userDrawn="1">
          <p15:clr>
            <a:srgbClr val="FBAE40"/>
          </p15:clr>
        </p15:guide>
      </p15:sldGuideLst>
    </p:ext>
  </p:extLs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06D94B8-4572-82E6-B9FF-AE98269E95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0250" y="1884363"/>
            <a:ext cx="9220200" cy="31448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199CAB60-F5BC-B478-635E-EE223A719C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30250" y="5059363"/>
            <a:ext cx="9220200" cy="16525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07A2A163-531B-2D64-3BD3-368506E970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B55EB-28CB-4CF1-A085-EF0AF2972F07}" type="datetimeFigureOut">
              <a:rPr lang="pl-PL" smtClean="0"/>
              <a:t>15.05.2025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FE1A41D8-B8E7-0F5E-E40B-FAA548E54B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14741864-349E-7305-1EE9-67241FCE59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EB47B7-4BE4-4724-AAA3-1C5E5BF2AF8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52185722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D5F53FE-1B40-E923-EE43-5CAAC167A8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BB075455-A8B9-3FC1-4077-FCD628EB845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35013" y="2012950"/>
            <a:ext cx="4533900" cy="47958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1EB3FCFA-8D14-9F7C-14C4-4102FC4F691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421313" y="2012950"/>
            <a:ext cx="4535487" cy="47958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9E78DB51-9F4F-9949-5167-65159BC0AF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B55EB-28CB-4CF1-A085-EF0AF2972F07}" type="datetimeFigureOut">
              <a:rPr lang="pl-PL" smtClean="0"/>
              <a:t>15.05.2025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FAB7FAF4-0449-19A9-D3E7-ABADDA8983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A6D4EE54-C341-5984-3BB1-4D0004AB85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EB47B7-4BE4-4724-AAA3-1C5E5BF2AF8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1496710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74A52FA-F72F-F2EA-B740-34A3C43D09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6600" y="403225"/>
            <a:ext cx="9221788" cy="1460500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20C2D874-9C91-6CF3-CB69-9C0F85B8C2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36600" y="1852613"/>
            <a:ext cx="4522788" cy="9080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4644F89C-3226-33A7-8F6B-C763976C691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36600" y="2760663"/>
            <a:ext cx="4522788" cy="4062412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2F01FCAF-9C86-8217-36EB-F96F9D6A882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413375" y="1852613"/>
            <a:ext cx="4545013" cy="9080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0E5F5A72-A6AD-766F-6242-67F9C7DF5B5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413375" y="2760663"/>
            <a:ext cx="4545013" cy="4062412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41AF20F5-BC37-FFDE-643E-EA0F1990F4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B55EB-28CB-4CF1-A085-EF0AF2972F07}" type="datetimeFigureOut">
              <a:rPr lang="pl-PL" smtClean="0"/>
              <a:t>15.05.2025</a:t>
            </a:fld>
            <a:endParaRPr lang="pl-PL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id="{7C56D902-77DA-3169-D539-2B7C676351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4F00AEFA-F04A-84CE-320D-3D97BE8217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EB47B7-4BE4-4724-AAA3-1C5E5BF2AF8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52125959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0D6A657-A5A4-A602-0942-3F0177A25B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66E75D37-2C96-2F7A-8A48-4AA601252F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B55EB-28CB-4CF1-A085-EF0AF2972F07}" type="datetimeFigureOut">
              <a:rPr lang="pl-PL" smtClean="0"/>
              <a:t>15.05.2025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775B9845-CA9A-517F-2EE0-9B0BEF8380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C45B3F7A-450D-1109-BEA2-095030D2D8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EB47B7-4BE4-4724-AAA3-1C5E5BF2AF8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66461991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C0531218-2B0C-7E04-A69A-FB824D481E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B55EB-28CB-4CF1-A085-EF0AF2972F07}" type="datetimeFigureOut">
              <a:rPr lang="pl-PL" smtClean="0"/>
              <a:t>15.05.2025</a:t>
            </a:fld>
            <a:endParaRPr lang="pl-PL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id="{301F9304-2F5D-52A3-D28E-5B2DBDF47E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601C7FB9-CEF7-D5C3-CC11-B626567B28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EB47B7-4BE4-4724-AAA3-1C5E5BF2AF8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48001951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23F4AA1-D7EB-4DE7-32A7-ACBA9CC9B8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6600" y="503238"/>
            <a:ext cx="3448050" cy="17653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77F1A02-5706-6A70-77D8-53BF797FDA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45013" y="1089025"/>
            <a:ext cx="5413375" cy="53721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7FC5C563-62FE-4D40-F8FF-5FA3AEF54E3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36600" y="2268538"/>
            <a:ext cx="3448050" cy="420052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59CBF852-9A08-B53D-FDA2-C4C1822E46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B55EB-28CB-4CF1-A085-EF0AF2972F07}" type="datetimeFigureOut">
              <a:rPr lang="pl-PL" smtClean="0"/>
              <a:t>15.05.2025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FC6700CD-E018-B063-C9DA-191C2667BA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4CBEE1B9-455F-37A0-F48F-BFAF4445D1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EB47B7-4BE4-4724-AAA3-1C5E5BF2AF8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1675188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8549F4F-608B-7B2C-2BB5-E7EC4FB3D4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6600" y="503238"/>
            <a:ext cx="3448050" cy="17653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86FA8F71-398A-C78A-93A5-3042EE5D1AC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545013" y="1089025"/>
            <a:ext cx="5413375" cy="5372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4FB845F6-091D-B9A9-47E1-76B0BE09629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36600" y="2268538"/>
            <a:ext cx="3448050" cy="420052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0536DD5B-8673-87BC-737E-451543E772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B55EB-28CB-4CF1-A085-EF0AF2972F07}" type="datetimeFigureOut">
              <a:rPr lang="pl-PL" smtClean="0"/>
              <a:t>15.05.2025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C5ACD16E-6527-8C37-79E6-902FDE1E29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F46771C5-6FE7-82C7-4652-634BD30B52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EB47B7-4BE4-4724-AAA3-1C5E5BF2AF8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19347836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FAB4F34-ABCB-FE18-CD70-8D420F6812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8C636847-9FCE-99F2-69FA-E4980474AC1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D2455A4E-E190-B351-BCD0-0330B755D5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B55EB-28CB-4CF1-A085-EF0AF2972F07}" type="datetimeFigureOut">
              <a:rPr lang="pl-PL" smtClean="0"/>
              <a:t>15.05.2025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2B598FD5-9581-BBCE-5049-5C476403A5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5CF8EB51-EF37-E51C-A3B3-AAB578494A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EB47B7-4BE4-4724-AAA3-1C5E5BF2AF8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40292884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:a16="http://schemas.microsoft.com/office/drawing/2014/main" id="{58A0C58A-1BA7-5B38-7EA6-D1DAE231BFB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7651750" y="403225"/>
            <a:ext cx="2305050" cy="6405563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BBA19767-13B4-80E8-750D-0812BC5A0A7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735013" y="403225"/>
            <a:ext cx="6764337" cy="6405563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14D7A877-A30A-5E27-C850-6295986D6B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B55EB-28CB-4CF1-A085-EF0AF2972F07}" type="datetimeFigureOut">
              <a:rPr lang="pl-PL" smtClean="0"/>
              <a:t>15.05.2025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8D3D418C-CA58-87D4-2626-9DF136DB43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3B733EE5-3241-A3D1-1387-0DAE6FA04E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EB47B7-4BE4-4724-AAA3-1C5E5BF2AF8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88583197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tytułowy (długi tytuł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8">
            <a:extLst>
              <a:ext uri="{FF2B5EF4-FFF2-40B4-BE49-F238E27FC236}">
                <a16:creationId xmlns:a16="http://schemas.microsoft.com/office/drawing/2014/main" id="{A63EBD56-4A88-4F5C-BEAF-A33740721C44}"/>
              </a:ext>
            </a:extLst>
          </p:cNvPr>
          <p:cNvSpPr/>
          <p:nvPr userDrawn="1"/>
        </p:nvSpPr>
        <p:spPr>
          <a:xfrm>
            <a:off x="1026613" y="1973818"/>
            <a:ext cx="8639675" cy="4326381"/>
          </a:xfrm>
          <a:prstGeom prst="rect">
            <a:avLst/>
          </a:prstGeom>
          <a:solidFill>
            <a:srgbClr val="A6D3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>
              <a:latin typeface="Open Sans" pitchFamily="2" charset="0"/>
            </a:endParaRPr>
          </a:p>
        </p:txBody>
      </p:sp>
      <p:sp>
        <p:nvSpPr>
          <p:cNvPr id="11" name="Prostokąt 10">
            <a:extLst>
              <a:ext uri="{FF2B5EF4-FFF2-40B4-BE49-F238E27FC236}">
                <a16:creationId xmlns:a16="http://schemas.microsoft.com/office/drawing/2014/main" id="{48CDFE25-4437-7188-EA7B-7D9DAD502275}"/>
              </a:ext>
            </a:extLst>
          </p:cNvPr>
          <p:cNvSpPr/>
          <p:nvPr userDrawn="1"/>
        </p:nvSpPr>
        <p:spPr>
          <a:xfrm>
            <a:off x="1" y="0"/>
            <a:ext cx="4986337" cy="269390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>
              <a:latin typeface="Open Sans" pitchFamily="2" charset="0"/>
            </a:endParaRPr>
          </a:p>
        </p:txBody>
      </p:sp>
      <p:pic>
        <p:nvPicPr>
          <p:cNvPr id="13" name="Obraz 12" descr="Obraz zawierający tekst&#10;&#10;Opis wygenerowany automatycznie">
            <a:extLst>
              <a:ext uri="{FF2B5EF4-FFF2-40B4-BE49-F238E27FC236}">
                <a16:creationId xmlns:a16="http://schemas.microsoft.com/office/drawing/2014/main" id="{49D1ECBE-9DB2-9B2A-CE8F-84EF95EA484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760" y="1973818"/>
            <a:ext cx="3959225" cy="720090"/>
          </a:xfrm>
          <a:prstGeom prst="rect">
            <a:avLst/>
          </a:prstGeom>
        </p:spPr>
      </p:pic>
      <p:pic>
        <p:nvPicPr>
          <p:cNvPr id="14" name="Obraz 13">
            <a:extLst>
              <a:ext uri="{FF2B5EF4-FFF2-40B4-BE49-F238E27FC236}">
                <a16:creationId xmlns:a16="http://schemas.microsoft.com/office/drawing/2014/main" id="{2B41AD81-079D-B212-C8B7-9A9D3BEE517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632" y="540402"/>
            <a:ext cx="1080000" cy="1080000"/>
          </a:xfrm>
          <a:prstGeom prst="rect">
            <a:avLst/>
          </a:prstGeom>
        </p:spPr>
      </p:pic>
      <p:pic>
        <p:nvPicPr>
          <p:cNvPr id="15" name="Obraz 14">
            <a:extLst>
              <a:ext uri="{FF2B5EF4-FFF2-40B4-BE49-F238E27FC236}">
                <a16:creationId xmlns:a16="http://schemas.microsoft.com/office/drawing/2014/main" id="{0A433181-6EED-44B3-4822-4AF9E6BA906A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5788" y="540402"/>
            <a:ext cx="1080000" cy="1080000"/>
          </a:xfrm>
          <a:prstGeom prst="rect">
            <a:avLst/>
          </a:prstGeom>
        </p:spPr>
      </p:pic>
      <p:pic>
        <p:nvPicPr>
          <p:cNvPr id="16" name="Obraz 15">
            <a:extLst>
              <a:ext uri="{FF2B5EF4-FFF2-40B4-BE49-F238E27FC236}">
                <a16:creationId xmlns:a16="http://schemas.microsoft.com/office/drawing/2014/main" id="{276322E5-6025-7EA2-67FB-9F57E9210052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3944" y="540402"/>
            <a:ext cx="1080000" cy="1080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85877" y="3059113"/>
            <a:ext cx="7920115" cy="1107677"/>
          </a:xfrm>
        </p:spPr>
        <p:txBody>
          <a:bodyPr anchor="t" anchorCtr="0">
            <a:normAutofit/>
          </a:bodyPr>
          <a:lstStyle>
            <a:lvl1pPr algn="l">
              <a:lnSpc>
                <a:spcPts val="4000"/>
              </a:lnSpc>
              <a:defRPr sz="3200"/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85888" y="4861794"/>
            <a:ext cx="7920037" cy="1080000"/>
          </a:xfrm>
        </p:spPr>
        <p:txBody>
          <a:bodyPr>
            <a:normAutofit/>
          </a:bodyPr>
          <a:lstStyle>
            <a:lvl1pPr marL="0" indent="0" algn="l">
              <a:lnSpc>
                <a:spcPts val="3500"/>
              </a:lnSpc>
              <a:buNone/>
              <a:defRPr sz="2800" b="1">
                <a:solidFill>
                  <a:schemeClr val="tx2"/>
                </a:solidFill>
              </a:defRPr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pl-PL" dirty="0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65356" y="540402"/>
            <a:ext cx="1799844" cy="349114"/>
          </a:xfrm>
          <a:prstGeom prst="rect">
            <a:avLst/>
          </a:prstGeom>
        </p:spPr>
        <p:txBody>
          <a:bodyPr lIns="0" tIns="0" rIns="0" bIns="0"/>
          <a:lstStyle>
            <a:lvl1pPr algn="r">
              <a:lnSpc>
                <a:spcPts val="1800"/>
              </a:lnSpc>
              <a:defRPr sz="14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fld id="{D2A3D249-6366-4532-95C2-9DDC07D17B44}" type="datetime1">
              <a:rPr lang="pl-PL" smtClean="0"/>
              <a:t>15.05.2025</a:t>
            </a:fld>
            <a:endParaRPr lang="pl-PL" dirty="0"/>
          </a:p>
        </p:txBody>
      </p:sp>
      <p:sp>
        <p:nvSpPr>
          <p:cNvPr id="20" name="Symbol zastępczy zawartości 19"/>
          <p:cNvSpPr>
            <a:spLocks noGrp="1"/>
          </p:cNvSpPr>
          <p:nvPr>
            <p:ph sz="quarter" idx="11"/>
          </p:nvPr>
        </p:nvSpPr>
        <p:spPr>
          <a:xfrm>
            <a:off x="1027113" y="6516688"/>
            <a:ext cx="8637587" cy="863600"/>
          </a:xfrm>
        </p:spPr>
        <p:txBody>
          <a:bodyPr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7760927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pos="193">
          <p15:clr>
            <a:srgbClr val="FBAE40"/>
          </p15:clr>
        </p15:guide>
        <p15:guide id="2" orient="horz" pos="113">
          <p15:clr>
            <a:srgbClr val="FBAE40"/>
          </p15:clr>
        </p15:guide>
        <p15:guide id="3" orient="horz" pos="2381">
          <p15:clr>
            <a:srgbClr val="FBAE40"/>
          </p15:clr>
        </p15:guide>
        <p15:guide id="4" orient="horz" pos="340">
          <p15:clr>
            <a:srgbClr val="FBAE40"/>
          </p15:clr>
        </p15:guide>
        <p15:guide id="5" orient="horz" pos="567">
          <p15:clr>
            <a:srgbClr val="FBAE40"/>
          </p15:clr>
        </p15:guide>
        <p15:guide id="6" orient="horz" pos="794">
          <p15:clr>
            <a:srgbClr val="FBAE40"/>
          </p15:clr>
        </p15:guide>
        <p15:guide id="7" orient="horz" pos="1020">
          <p15:clr>
            <a:srgbClr val="FBAE40"/>
          </p15:clr>
        </p15:guide>
        <p15:guide id="8" orient="horz" pos="1247">
          <p15:clr>
            <a:srgbClr val="FBAE40"/>
          </p15:clr>
        </p15:guide>
        <p15:guide id="9" orient="horz" pos="1474">
          <p15:clr>
            <a:srgbClr val="FBAE40"/>
          </p15:clr>
        </p15:guide>
        <p15:guide id="10" orient="horz" pos="1701">
          <p15:clr>
            <a:srgbClr val="FBAE40"/>
          </p15:clr>
        </p15:guide>
        <p15:guide id="11" orient="horz" pos="1927">
          <p15:clr>
            <a:srgbClr val="FBAE40"/>
          </p15:clr>
        </p15:guide>
        <p15:guide id="12" orient="horz" pos="2154">
          <p15:clr>
            <a:srgbClr val="FBAE40"/>
          </p15:clr>
        </p15:guide>
        <p15:guide id="13" orient="horz" pos="2608">
          <p15:clr>
            <a:srgbClr val="FBAE40"/>
          </p15:clr>
        </p15:guide>
        <p15:guide id="14" orient="horz" pos="2835">
          <p15:clr>
            <a:srgbClr val="FBAE40"/>
          </p15:clr>
        </p15:guide>
        <p15:guide id="15" orient="horz" pos="3061">
          <p15:clr>
            <a:srgbClr val="FBAE40"/>
          </p15:clr>
        </p15:guide>
        <p15:guide id="16" orient="horz" pos="3288">
          <p15:clr>
            <a:srgbClr val="FBAE40"/>
          </p15:clr>
        </p15:guide>
        <p15:guide id="17" orient="horz" pos="3515">
          <p15:clr>
            <a:srgbClr val="FBAE40"/>
          </p15:clr>
        </p15:guide>
        <p15:guide id="18" orient="horz" pos="3742">
          <p15:clr>
            <a:srgbClr val="FBAE40"/>
          </p15:clr>
        </p15:guide>
        <p15:guide id="19" orient="horz" pos="3968">
          <p15:clr>
            <a:srgbClr val="FBAE40"/>
          </p15:clr>
        </p15:guide>
        <p15:guide id="20" orient="horz" pos="4195">
          <p15:clr>
            <a:srgbClr val="FBAE40"/>
          </p15:clr>
        </p15:guide>
        <p15:guide id="21" orient="horz" pos="4422">
          <p15:clr>
            <a:srgbClr val="FBAE40"/>
          </p15:clr>
        </p15:guide>
        <p15:guide id="22" orient="horz" pos="4649">
          <p15:clr>
            <a:srgbClr val="FBAE40"/>
          </p15:clr>
        </p15:guide>
        <p15:guide id="23" pos="419">
          <p15:clr>
            <a:srgbClr val="FBAE40"/>
          </p15:clr>
        </p15:guide>
        <p15:guide id="24" pos="646">
          <p15:clr>
            <a:srgbClr val="FBAE40"/>
          </p15:clr>
        </p15:guide>
        <p15:guide id="25" pos="873">
          <p15:clr>
            <a:srgbClr val="FBAE40"/>
          </p15:clr>
        </p15:guide>
        <p15:guide id="26" pos="1100">
          <p15:clr>
            <a:srgbClr val="FBAE40"/>
          </p15:clr>
        </p15:guide>
        <p15:guide id="27" pos="1327">
          <p15:clr>
            <a:srgbClr val="FBAE40"/>
          </p15:clr>
        </p15:guide>
        <p15:guide id="28" pos="1553">
          <p15:clr>
            <a:srgbClr val="FBAE40"/>
          </p15:clr>
        </p15:guide>
        <p15:guide id="29" pos="1780">
          <p15:clr>
            <a:srgbClr val="FBAE40"/>
          </p15:clr>
        </p15:guide>
        <p15:guide id="30" pos="2007">
          <p15:clr>
            <a:srgbClr val="FBAE40"/>
          </p15:clr>
        </p15:guide>
        <p15:guide id="31" pos="2234">
          <p15:clr>
            <a:srgbClr val="FBAE40"/>
          </p15:clr>
        </p15:guide>
        <p15:guide id="32" pos="2460">
          <p15:clr>
            <a:srgbClr val="FBAE40"/>
          </p15:clr>
        </p15:guide>
        <p15:guide id="33" pos="2687">
          <p15:clr>
            <a:srgbClr val="FBAE40"/>
          </p15:clr>
        </p15:guide>
        <p15:guide id="34" pos="2914">
          <p15:clr>
            <a:srgbClr val="FBAE40"/>
          </p15:clr>
        </p15:guide>
        <p15:guide id="35" pos="3141">
          <p15:clr>
            <a:srgbClr val="FBAE40"/>
          </p15:clr>
        </p15:guide>
        <p15:guide id="36" pos="3368">
          <p15:clr>
            <a:srgbClr val="FBAE40"/>
          </p15:clr>
        </p15:guide>
        <p15:guide id="37" pos="3594">
          <p15:clr>
            <a:srgbClr val="FBAE40"/>
          </p15:clr>
        </p15:guide>
        <p15:guide id="38" pos="3821">
          <p15:clr>
            <a:srgbClr val="FBAE40"/>
          </p15:clr>
        </p15:guide>
        <p15:guide id="39" pos="4048">
          <p15:clr>
            <a:srgbClr val="FBAE40"/>
          </p15:clr>
        </p15:guide>
        <p15:guide id="40" pos="4275">
          <p15:clr>
            <a:srgbClr val="FBAE40"/>
          </p15:clr>
        </p15:guide>
        <p15:guide id="41" pos="4501">
          <p15:clr>
            <a:srgbClr val="FBAE40"/>
          </p15:clr>
        </p15:guide>
        <p15:guide id="42" pos="4728">
          <p15:clr>
            <a:srgbClr val="FBAE40"/>
          </p15:clr>
        </p15:guide>
        <p15:guide id="43" pos="4955">
          <p15:clr>
            <a:srgbClr val="FBAE40"/>
          </p15:clr>
        </p15:guide>
        <p15:guide id="44" pos="5182">
          <p15:clr>
            <a:srgbClr val="FBAE40"/>
          </p15:clr>
        </p15:guide>
        <p15:guide id="45" pos="5408">
          <p15:clr>
            <a:srgbClr val="FBAE40"/>
          </p15:clr>
        </p15:guide>
        <p15:guide id="46" pos="5635">
          <p15:clr>
            <a:srgbClr val="FBAE40"/>
          </p15:clr>
        </p15:guide>
        <p15:guide id="47" pos="5862">
          <p15:clr>
            <a:srgbClr val="FBAE40"/>
          </p15:clr>
        </p15:guide>
        <p15:guide id="48" pos="6089">
          <p15:clr>
            <a:srgbClr val="FBAE40"/>
          </p15:clr>
        </p15:guide>
        <p15:guide id="49" pos="6316">
          <p15:clr>
            <a:srgbClr val="FBAE40"/>
          </p15:clr>
        </p15:guide>
        <p15:guide id="50" pos="6542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Slajd - tytuł + zawartość z paski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</p:txBody>
      </p:sp>
    </p:spTree>
    <p:extLst>
      <p:ext uri="{BB962C8B-B14F-4D97-AF65-F5344CB8AC3E}">
        <p14:creationId xmlns:p14="http://schemas.microsoft.com/office/powerpoint/2010/main" val="905279786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lajd tytułowy (długi tytuł)_n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8">
            <a:extLst>
              <a:ext uri="{FF2B5EF4-FFF2-40B4-BE49-F238E27FC236}">
                <a16:creationId xmlns:a16="http://schemas.microsoft.com/office/drawing/2014/main" id="{A63EBD56-4A88-4F5C-BEAF-A33740721C44}"/>
              </a:ext>
            </a:extLst>
          </p:cNvPr>
          <p:cNvSpPr/>
          <p:nvPr userDrawn="1"/>
        </p:nvSpPr>
        <p:spPr>
          <a:xfrm>
            <a:off x="1025525" y="1983572"/>
            <a:ext cx="8640763" cy="4316627"/>
          </a:xfrm>
          <a:prstGeom prst="rect">
            <a:avLst/>
          </a:prstGeom>
          <a:solidFill>
            <a:srgbClr val="A6D3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>
              <a:latin typeface="Open Sans" pitchFamily="2" charset="0"/>
            </a:endParaRPr>
          </a:p>
        </p:txBody>
      </p:sp>
      <p:sp>
        <p:nvSpPr>
          <p:cNvPr id="11" name="Prostokąt 10">
            <a:extLst>
              <a:ext uri="{FF2B5EF4-FFF2-40B4-BE49-F238E27FC236}">
                <a16:creationId xmlns:a16="http://schemas.microsoft.com/office/drawing/2014/main" id="{48CDFE25-4437-7188-EA7B-7D9DAD50227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" y="0"/>
            <a:ext cx="4986337" cy="269390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>
              <a:latin typeface="Open Sans" pitchFamily="2" charset="0"/>
            </a:endParaRPr>
          </a:p>
        </p:txBody>
      </p:sp>
      <p:pic>
        <p:nvPicPr>
          <p:cNvPr id="13" name="Obraz 12" descr="Obraz zawierający tekst&#10;&#10;Opis wygenerowany automatycznie">
            <a:extLst>
              <a:ext uri="{FF2B5EF4-FFF2-40B4-BE49-F238E27FC236}">
                <a16:creationId xmlns:a16="http://schemas.microsoft.com/office/drawing/2014/main" id="{49D1ECBE-9DB2-9B2A-CE8F-84EF95EA484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525" y="1983572"/>
            <a:ext cx="3959225" cy="72009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85877" y="3070227"/>
            <a:ext cx="7920115" cy="1087764"/>
          </a:xfrm>
        </p:spPr>
        <p:txBody>
          <a:bodyPr anchor="t" anchorCtr="0">
            <a:normAutofit/>
          </a:bodyPr>
          <a:lstStyle>
            <a:lvl1pPr algn="l">
              <a:lnSpc>
                <a:spcPts val="4000"/>
              </a:lnSpc>
              <a:defRPr sz="3200"/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65356" y="540402"/>
            <a:ext cx="1799844" cy="349114"/>
          </a:xfrm>
          <a:prstGeom prst="rect">
            <a:avLst/>
          </a:prstGeom>
        </p:spPr>
        <p:txBody>
          <a:bodyPr lIns="0" tIns="0" rIns="0" bIns="0"/>
          <a:lstStyle>
            <a:lvl1pPr algn="r">
              <a:lnSpc>
                <a:spcPts val="1800"/>
              </a:lnSpc>
              <a:defRPr sz="14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fld id="{68EEE8EE-D7CF-4F1D-849B-3E54D1DD80B0}" type="datetime1">
              <a:rPr lang="pl-PL" smtClean="0"/>
              <a:t>15.05.2025</a:t>
            </a:fld>
            <a:endParaRPr lang="pl-PL" dirty="0"/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039E0742-6ADE-F448-8437-7F591E1D07F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757" y="1244366"/>
            <a:ext cx="381000" cy="381000"/>
          </a:xfrm>
          <a:prstGeom prst="rect">
            <a:avLst/>
          </a:prstGeom>
        </p:spPr>
      </p:pic>
      <p:pic>
        <p:nvPicPr>
          <p:cNvPr id="17" name="Obraz 16">
            <a:extLst>
              <a:ext uri="{FF2B5EF4-FFF2-40B4-BE49-F238E27FC236}">
                <a16:creationId xmlns:a16="http://schemas.microsoft.com/office/drawing/2014/main" id="{F60567DB-D582-D44E-A6AD-12B2B5F1FE7B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5250" y="545866"/>
            <a:ext cx="381000" cy="381000"/>
          </a:xfrm>
          <a:prstGeom prst="rect">
            <a:avLst/>
          </a:prstGeom>
        </p:spPr>
      </p:pic>
      <p:pic>
        <p:nvPicPr>
          <p:cNvPr id="19" name="Obraz 18">
            <a:extLst>
              <a:ext uri="{FF2B5EF4-FFF2-40B4-BE49-F238E27FC236}">
                <a16:creationId xmlns:a16="http://schemas.microsoft.com/office/drawing/2014/main" id="{39EEE39C-033E-F640-8C4C-E23D91BEA336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0511" y="1244366"/>
            <a:ext cx="381000" cy="381000"/>
          </a:xfrm>
          <a:prstGeom prst="rect">
            <a:avLst/>
          </a:prstGeom>
        </p:spPr>
      </p:pic>
      <p:pic>
        <p:nvPicPr>
          <p:cNvPr id="21" name="Obraz 20">
            <a:extLst>
              <a:ext uri="{FF2B5EF4-FFF2-40B4-BE49-F238E27FC236}">
                <a16:creationId xmlns:a16="http://schemas.microsoft.com/office/drawing/2014/main" id="{C169AC8E-96EA-1048-803E-97D6CEE5E102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5786" y="538288"/>
            <a:ext cx="381000" cy="381000"/>
          </a:xfrm>
          <a:prstGeom prst="rect">
            <a:avLst/>
          </a:prstGeom>
        </p:spPr>
      </p:pic>
      <p:pic>
        <p:nvPicPr>
          <p:cNvPr id="23" name="Obraz 22">
            <a:extLst>
              <a:ext uri="{FF2B5EF4-FFF2-40B4-BE49-F238E27FC236}">
                <a16:creationId xmlns:a16="http://schemas.microsoft.com/office/drawing/2014/main" id="{D5D90F56-CFD2-1A40-B479-B556FC2D370D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525" y="545866"/>
            <a:ext cx="381000" cy="381000"/>
          </a:xfrm>
          <a:prstGeom prst="rect">
            <a:avLst/>
          </a:prstGeom>
        </p:spPr>
      </p:pic>
      <p:pic>
        <p:nvPicPr>
          <p:cNvPr id="25" name="Obraz 24">
            <a:extLst>
              <a:ext uri="{FF2B5EF4-FFF2-40B4-BE49-F238E27FC236}">
                <a16:creationId xmlns:a16="http://schemas.microsoft.com/office/drawing/2014/main" id="{48E96C1A-FA5C-A24F-9872-8608B9B3BC4F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4293" y="1254829"/>
            <a:ext cx="381000" cy="381000"/>
          </a:xfrm>
          <a:prstGeom prst="rect">
            <a:avLst/>
          </a:prstGeom>
        </p:spPr>
      </p:pic>
      <p:pic>
        <p:nvPicPr>
          <p:cNvPr id="27" name="Obraz 26">
            <a:extLst>
              <a:ext uri="{FF2B5EF4-FFF2-40B4-BE49-F238E27FC236}">
                <a16:creationId xmlns:a16="http://schemas.microsoft.com/office/drawing/2014/main" id="{28B2440F-CBE5-784D-ADC8-E797F64F472B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4637" y="543567"/>
            <a:ext cx="381000" cy="381000"/>
          </a:xfrm>
          <a:prstGeom prst="rect">
            <a:avLst/>
          </a:prstGeom>
        </p:spPr>
      </p:pic>
      <p:pic>
        <p:nvPicPr>
          <p:cNvPr id="29" name="Obraz 28">
            <a:extLst>
              <a:ext uri="{FF2B5EF4-FFF2-40B4-BE49-F238E27FC236}">
                <a16:creationId xmlns:a16="http://schemas.microsoft.com/office/drawing/2014/main" id="{1C717A0E-10D0-FA43-BF65-49909BDCEAFA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7018" y="535269"/>
            <a:ext cx="381000" cy="381000"/>
          </a:xfrm>
          <a:prstGeom prst="rect">
            <a:avLst/>
          </a:prstGeom>
        </p:spPr>
      </p:pic>
      <p:pic>
        <p:nvPicPr>
          <p:cNvPr id="31" name="Obraz 30">
            <a:extLst>
              <a:ext uri="{FF2B5EF4-FFF2-40B4-BE49-F238E27FC236}">
                <a16:creationId xmlns:a16="http://schemas.microsoft.com/office/drawing/2014/main" id="{A2891D6F-956C-9342-B2BB-C701A5BC5154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2256" y="531095"/>
            <a:ext cx="381000" cy="381000"/>
          </a:xfrm>
          <a:prstGeom prst="rect">
            <a:avLst/>
          </a:prstGeom>
        </p:spPr>
      </p:pic>
      <p:pic>
        <p:nvPicPr>
          <p:cNvPr id="33" name="Obraz 32">
            <a:extLst>
              <a:ext uri="{FF2B5EF4-FFF2-40B4-BE49-F238E27FC236}">
                <a16:creationId xmlns:a16="http://schemas.microsoft.com/office/drawing/2014/main" id="{7DE0C268-A93E-1C47-9AA3-10F1F10D0971}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4802" y="1251987"/>
            <a:ext cx="381000" cy="381000"/>
          </a:xfrm>
          <a:prstGeom prst="rect">
            <a:avLst/>
          </a:prstGeom>
        </p:spPr>
      </p:pic>
      <p:pic>
        <p:nvPicPr>
          <p:cNvPr id="35" name="Obraz 34">
            <a:extLst>
              <a:ext uri="{FF2B5EF4-FFF2-40B4-BE49-F238E27FC236}">
                <a16:creationId xmlns:a16="http://schemas.microsoft.com/office/drawing/2014/main" id="{45508241-FE91-D847-8686-4F72BD314220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5613" y="1250549"/>
            <a:ext cx="381000" cy="381000"/>
          </a:xfrm>
          <a:prstGeom prst="rect">
            <a:avLst/>
          </a:prstGeom>
        </p:spPr>
      </p:pic>
      <p:pic>
        <p:nvPicPr>
          <p:cNvPr id="37" name="Obraz 36">
            <a:extLst>
              <a:ext uri="{FF2B5EF4-FFF2-40B4-BE49-F238E27FC236}">
                <a16:creationId xmlns:a16="http://schemas.microsoft.com/office/drawing/2014/main" id="{EB9A3203-260A-FA4A-9526-A6276A5756DA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4637" y="1250549"/>
            <a:ext cx="381000" cy="38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696813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pos="193">
          <p15:clr>
            <a:srgbClr val="FBAE40"/>
          </p15:clr>
        </p15:guide>
        <p15:guide id="2" orient="horz" pos="113">
          <p15:clr>
            <a:srgbClr val="FBAE40"/>
          </p15:clr>
        </p15:guide>
        <p15:guide id="3" orient="horz" pos="2381">
          <p15:clr>
            <a:srgbClr val="FBAE40"/>
          </p15:clr>
        </p15:guide>
        <p15:guide id="4" orient="horz" pos="340">
          <p15:clr>
            <a:srgbClr val="FBAE40"/>
          </p15:clr>
        </p15:guide>
        <p15:guide id="5" orient="horz" pos="567">
          <p15:clr>
            <a:srgbClr val="FBAE40"/>
          </p15:clr>
        </p15:guide>
        <p15:guide id="6" orient="horz" pos="794">
          <p15:clr>
            <a:srgbClr val="FBAE40"/>
          </p15:clr>
        </p15:guide>
        <p15:guide id="7" orient="horz" pos="1020">
          <p15:clr>
            <a:srgbClr val="FBAE40"/>
          </p15:clr>
        </p15:guide>
        <p15:guide id="8" orient="horz" pos="1247">
          <p15:clr>
            <a:srgbClr val="FBAE40"/>
          </p15:clr>
        </p15:guide>
        <p15:guide id="9" orient="horz" pos="1474">
          <p15:clr>
            <a:srgbClr val="FBAE40"/>
          </p15:clr>
        </p15:guide>
        <p15:guide id="10" orient="horz" pos="1701">
          <p15:clr>
            <a:srgbClr val="FBAE40"/>
          </p15:clr>
        </p15:guide>
        <p15:guide id="11" orient="horz" pos="1927">
          <p15:clr>
            <a:srgbClr val="FBAE40"/>
          </p15:clr>
        </p15:guide>
        <p15:guide id="12" orient="horz" pos="2154">
          <p15:clr>
            <a:srgbClr val="FBAE40"/>
          </p15:clr>
        </p15:guide>
        <p15:guide id="13" orient="horz" pos="2608">
          <p15:clr>
            <a:srgbClr val="FBAE40"/>
          </p15:clr>
        </p15:guide>
        <p15:guide id="14" orient="horz" pos="2835">
          <p15:clr>
            <a:srgbClr val="FBAE40"/>
          </p15:clr>
        </p15:guide>
        <p15:guide id="15" orient="horz" pos="3061">
          <p15:clr>
            <a:srgbClr val="FBAE40"/>
          </p15:clr>
        </p15:guide>
        <p15:guide id="16" orient="horz" pos="3288">
          <p15:clr>
            <a:srgbClr val="FBAE40"/>
          </p15:clr>
        </p15:guide>
        <p15:guide id="17" orient="horz" pos="3515">
          <p15:clr>
            <a:srgbClr val="FBAE40"/>
          </p15:clr>
        </p15:guide>
        <p15:guide id="18" orient="horz" pos="3742">
          <p15:clr>
            <a:srgbClr val="FBAE40"/>
          </p15:clr>
        </p15:guide>
        <p15:guide id="19" orient="horz" pos="3968">
          <p15:clr>
            <a:srgbClr val="FBAE40"/>
          </p15:clr>
        </p15:guide>
        <p15:guide id="20" orient="horz" pos="4195">
          <p15:clr>
            <a:srgbClr val="FBAE40"/>
          </p15:clr>
        </p15:guide>
        <p15:guide id="21" orient="horz" pos="4422">
          <p15:clr>
            <a:srgbClr val="FBAE40"/>
          </p15:clr>
        </p15:guide>
        <p15:guide id="22" orient="horz" pos="4649">
          <p15:clr>
            <a:srgbClr val="FBAE40"/>
          </p15:clr>
        </p15:guide>
        <p15:guide id="23" pos="419">
          <p15:clr>
            <a:srgbClr val="FBAE40"/>
          </p15:clr>
        </p15:guide>
        <p15:guide id="24" pos="646">
          <p15:clr>
            <a:srgbClr val="FBAE40"/>
          </p15:clr>
        </p15:guide>
        <p15:guide id="25" pos="873">
          <p15:clr>
            <a:srgbClr val="FBAE40"/>
          </p15:clr>
        </p15:guide>
        <p15:guide id="26" pos="1100">
          <p15:clr>
            <a:srgbClr val="FBAE40"/>
          </p15:clr>
        </p15:guide>
        <p15:guide id="27" pos="1327">
          <p15:clr>
            <a:srgbClr val="FBAE40"/>
          </p15:clr>
        </p15:guide>
        <p15:guide id="28" pos="1553">
          <p15:clr>
            <a:srgbClr val="FBAE40"/>
          </p15:clr>
        </p15:guide>
        <p15:guide id="29" pos="1780">
          <p15:clr>
            <a:srgbClr val="FBAE40"/>
          </p15:clr>
        </p15:guide>
        <p15:guide id="30" pos="2007">
          <p15:clr>
            <a:srgbClr val="FBAE40"/>
          </p15:clr>
        </p15:guide>
        <p15:guide id="31" pos="2234">
          <p15:clr>
            <a:srgbClr val="FBAE40"/>
          </p15:clr>
        </p15:guide>
        <p15:guide id="32" pos="2460">
          <p15:clr>
            <a:srgbClr val="FBAE40"/>
          </p15:clr>
        </p15:guide>
        <p15:guide id="33" pos="2687">
          <p15:clr>
            <a:srgbClr val="FBAE40"/>
          </p15:clr>
        </p15:guide>
        <p15:guide id="34" pos="2914">
          <p15:clr>
            <a:srgbClr val="FBAE40"/>
          </p15:clr>
        </p15:guide>
        <p15:guide id="35" pos="3141">
          <p15:clr>
            <a:srgbClr val="FBAE40"/>
          </p15:clr>
        </p15:guide>
        <p15:guide id="36" pos="3368">
          <p15:clr>
            <a:srgbClr val="FBAE40"/>
          </p15:clr>
        </p15:guide>
        <p15:guide id="37" pos="3594">
          <p15:clr>
            <a:srgbClr val="FBAE40"/>
          </p15:clr>
        </p15:guide>
        <p15:guide id="38" pos="3821">
          <p15:clr>
            <a:srgbClr val="FBAE40"/>
          </p15:clr>
        </p15:guide>
        <p15:guide id="39" pos="4048">
          <p15:clr>
            <a:srgbClr val="FBAE40"/>
          </p15:clr>
        </p15:guide>
        <p15:guide id="40" pos="4275">
          <p15:clr>
            <a:srgbClr val="FBAE40"/>
          </p15:clr>
        </p15:guide>
        <p15:guide id="41" pos="4501">
          <p15:clr>
            <a:srgbClr val="FBAE40"/>
          </p15:clr>
        </p15:guide>
        <p15:guide id="42" pos="4728">
          <p15:clr>
            <a:srgbClr val="FBAE40"/>
          </p15:clr>
        </p15:guide>
        <p15:guide id="43" pos="4955">
          <p15:clr>
            <a:srgbClr val="FBAE40"/>
          </p15:clr>
        </p15:guide>
        <p15:guide id="44" pos="5182">
          <p15:clr>
            <a:srgbClr val="FBAE40"/>
          </p15:clr>
        </p15:guide>
        <p15:guide id="45" pos="5408">
          <p15:clr>
            <a:srgbClr val="FBAE40"/>
          </p15:clr>
        </p15:guide>
        <p15:guide id="46" pos="5635">
          <p15:clr>
            <a:srgbClr val="FBAE40"/>
          </p15:clr>
        </p15:guide>
        <p15:guide id="47" pos="5862">
          <p15:clr>
            <a:srgbClr val="FBAE40"/>
          </p15:clr>
        </p15:guide>
        <p15:guide id="48" pos="6089">
          <p15:clr>
            <a:srgbClr val="FBAE40"/>
          </p15:clr>
        </p15:guide>
        <p15:guide id="49" pos="6316">
          <p15:clr>
            <a:srgbClr val="FBAE40"/>
          </p15:clr>
        </p15:guide>
        <p15:guide id="50" pos="6542">
          <p15:clr>
            <a:srgbClr val="FBAE40"/>
          </p15:clr>
        </p15:guide>
      </p15:sldGuideLst>
    </p:ext>
  </p:extLs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tytułowy (krótki tytuł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ymbol zastępczy obrazu 16">
            <a:extLst>
              <a:ext uri="{FF2B5EF4-FFF2-40B4-BE49-F238E27FC236}">
                <a16:creationId xmlns:a16="http://schemas.microsoft.com/office/drawing/2014/main" id="{69383BDA-94B1-6FB6-27E3-0CC3DEDF5AF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6784975" cy="5221288"/>
          </a:xfrm>
          <a:custGeom>
            <a:avLst/>
            <a:gdLst>
              <a:gd name="connsiteX0" fmla="*/ 0 w 6784975"/>
              <a:gd name="connsiteY0" fmla="*/ 0 h 5221288"/>
              <a:gd name="connsiteX1" fmla="*/ 6784975 w 6784975"/>
              <a:gd name="connsiteY1" fmla="*/ 0 h 5221288"/>
              <a:gd name="connsiteX2" fmla="*/ 6784975 w 6784975"/>
              <a:gd name="connsiteY2" fmla="*/ 4500563 h 5221288"/>
              <a:gd name="connsiteX3" fmla="*/ 2825750 w 6784975"/>
              <a:gd name="connsiteY3" fmla="*/ 4500563 h 5221288"/>
              <a:gd name="connsiteX4" fmla="*/ 2825750 w 6784975"/>
              <a:gd name="connsiteY4" fmla="*/ 5221288 h 5221288"/>
              <a:gd name="connsiteX5" fmla="*/ 0 w 6784975"/>
              <a:gd name="connsiteY5" fmla="*/ 5221288 h 5221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784975" h="5221288">
                <a:moveTo>
                  <a:pt x="0" y="0"/>
                </a:moveTo>
                <a:lnTo>
                  <a:pt x="6784975" y="0"/>
                </a:lnTo>
                <a:lnTo>
                  <a:pt x="6784975" y="4500563"/>
                </a:lnTo>
                <a:lnTo>
                  <a:pt x="2825750" y="4500563"/>
                </a:lnTo>
                <a:lnTo>
                  <a:pt x="2825750" y="5221288"/>
                </a:lnTo>
                <a:lnTo>
                  <a:pt x="0" y="522128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0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1000"/>
            </a:lvl1pPr>
          </a:lstStyle>
          <a:p>
            <a:r>
              <a:rPr lang="pl-PL" dirty="0"/>
              <a:t>Kliknij ikonę, aby dodać obraz</a:t>
            </a:r>
          </a:p>
        </p:txBody>
      </p:sp>
      <p:sp>
        <p:nvSpPr>
          <p:cNvPr id="13" name="Prostokąt 12">
            <a:extLst>
              <a:ext uri="{FF2B5EF4-FFF2-40B4-BE49-F238E27FC236}">
                <a16:creationId xmlns:a16="http://schemas.microsoft.com/office/drawing/2014/main" id="{38965D1A-9BC8-2AB7-6B73-C2BBDA5D66AA}"/>
              </a:ext>
            </a:extLst>
          </p:cNvPr>
          <p:cNvSpPr/>
          <p:nvPr userDrawn="1"/>
        </p:nvSpPr>
        <p:spPr>
          <a:xfrm>
            <a:off x="2825750" y="4500563"/>
            <a:ext cx="6840538" cy="179963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>
              <a:latin typeface="Open Sans" pitchFamily="2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172808" y="5579563"/>
            <a:ext cx="6133117" cy="648546"/>
          </a:xfrm>
        </p:spPr>
        <p:txBody>
          <a:bodyPr anchor="t" anchorCtr="0">
            <a:normAutofit/>
          </a:bodyPr>
          <a:lstStyle>
            <a:lvl1pPr algn="l">
              <a:lnSpc>
                <a:spcPts val="3500"/>
              </a:lnSpc>
              <a:defRPr sz="28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66444" y="539750"/>
            <a:ext cx="1799844" cy="366725"/>
          </a:xfrm>
          <a:prstGeom prst="rect">
            <a:avLst/>
          </a:prstGeom>
        </p:spPr>
        <p:txBody>
          <a:bodyPr lIns="0" tIns="0" rIns="0" bIns="0"/>
          <a:lstStyle>
            <a:lvl1pPr algn="r">
              <a:lnSpc>
                <a:spcPts val="1800"/>
              </a:lnSpc>
              <a:defRPr sz="14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fld id="{D857886D-A165-4D54-8DB0-CE6586ECA8EC}" type="datetime1">
              <a:rPr lang="pl-PL" smtClean="0"/>
              <a:t>15.05.2025</a:t>
            </a:fld>
            <a:endParaRPr lang="pl-PL" dirty="0"/>
          </a:p>
        </p:txBody>
      </p:sp>
      <p:pic>
        <p:nvPicPr>
          <p:cNvPr id="18" name="Obraz 17" descr="Obraz zawierający tekst&#10;&#10;Opis wygenerowany automatycznie">
            <a:extLst>
              <a:ext uri="{FF2B5EF4-FFF2-40B4-BE49-F238E27FC236}">
                <a16:creationId xmlns:a16="http://schemas.microsoft.com/office/drawing/2014/main" id="{EB4DB370-BCB9-D1E9-5613-5A9DCA5F311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5750" y="4500563"/>
            <a:ext cx="3959225" cy="720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775197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pos="192">
          <p15:clr>
            <a:srgbClr val="FBAE40"/>
          </p15:clr>
        </p15:guide>
        <p15:guide id="2" orient="horz" pos="113">
          <p15:clr>
            <a:srgbClr val="FBAE40"/>
          </p15:clr>
        </p15:guide>
        <p15:guide id="3" orient="horz" pos="2381">
          <p15:clr>
            <a:srgbClr val="FBAE40"/>
          </p15:clr>
        </p15:guide>
        <p15:guide id="4" orient="horz" pos="340">
          <p15:clr>
            <a:srgbClr val="FBAE40"/>
          </p15:clr>
        </p15:guide>
        <p15:guide id="5" orient="horz" pos="567">
          <p15:clr>
            <a:srgbClr val="FBAE40"/>
          </p15:clr>
        </p15:guide>
        <p15:guide id="6" orient="horz" pos="794">
          <p15:clr>
            <a:srgbClr val="FBAE40"/>
          </p15:clr>
        </p15:guide>
        <p15:guide id="7" orient="horz" pos="1020">
          <p15:clr>
            <a:srgbClr val="FBAE40"/>
          </p15:clr>
        </p15:guide>
        <p15:guide id="8" orient="horz" pos="1247">
          <p15:clr>
            <a:srgbClr val="FBAE40"/>
          </p15:clr>
        </p15:guide>
        <p15:guide id="9" orient="horz" pos="1474">
          <p15:clr>
            <a:srgbClr val="FBAE40"/>
          </p15:clr>
        </p15:guide>
        <p15:guide id="10" orient="horz" pos="1701">
          <p15:clr>
            <a:srgbClr val="FBAE40"/>
          </p15:clr>
        </p15:guide>
        <p15:guide id="11" orient="horz" pos="1927">
          <p15:clr>
            <a:srgbClr val="FBAE40"/>
          </p15:clr>
        </p15:guide>
        <p15:guide id="12" orient="horz" pos="2154">
          <p15:clr>
            <a:srgbClr val="FBAE40"/>
          </p15:clr>
        </p15:guide>
        <p15:guide id="13" orient="horz" pos="2608">
          <p15:clr>
            <a:srgbClr val="FBAE40"/>
          </p15:clr>
        </p15:guide>
        <p15:guide id="14" orient="horz" pos="2835">
          <p15:clr>
            <a:srgbClr val="FBAE40"/>
          </p15:clr>
        </p15:guide>
        <p15:guide id="15" orient="horz" pos="3061">
          <p15:clr>
            <a:srgbClr val="FBAE40"/>
          </p15:clr>
        </p15:guide>
        <p15:guide id="16" orient="horz" pos="3288">
          <p15:clr>
            <a:srgbClr val="FBAE40"/>
          </p15:clr>
        </p15:guide>
        <p15:guide id="17" orient="horz" pos="3515">
          <p15:clr>
            <a:srgbClr val="FBAE40"/>
          </p15:clr>
        </p15:guide>
        <p15:guide id="18" orient="horz" pos="3742">
          <p15:clr>
            <a:srgbClr val="FBAE40"/>
          </p15:clr>
        </p15:guide>
        <p15:guide id="19" orient="horz" pos="3968">
          <p15:clr>
            <a:srgbClr val="FBAE40"/>
          </p15:clr>
        </p15:guide>
        <p15:guide id="20" orient="horz" pos="4195">
          <p15:clr>
            <a:srgbClr val="FBAE40"/>
          </p15:clr>
        </p15:guide>
        <p15:guide id="21" orient="horz" pos="4422">
          <p15:clr>
            <a:srgbClr val="FBAE40"/>
          </p15:clr>
        </p15:guide>
        <p15:guide id="22" orient="horz" pos="4649">
          <p15:clr>
            <a:srgbClr val="FBAE40"/>
          </p15:clr>
        </p15:guide>
        <p15:guide id="23" pos="419">
          <p15:clr>
            <a:srgbClr val="FBAE40"/>
          </p15:clr>
        </p15:guide>
        <p15:guide id="24" pos="646">
          <p15:clr>
            <a:srgbClr val="FBAE40"/>
          </p15:clr>
        </p15:guide>
        <p15:guide id="25" pos="873">
          <p15:clr>
            <a:srgbClr val="FBAE40"/>
          </p15:clr>
        </p15:guide>
        <p15:guide id="26" pos="1100">
          <p15:clr>
            <a:srgbClr val="FBAE40"/>
          </p15:clr>
        </p15:guide>
        <p15:guide id="27" pos="1327">
          <p15:clr>
            <a:srgbClr val="FBAE40"/>
          </p15:clr>
        </p15:guide>
        <p15:guide id="28" pos="1553">
          <p15:clr>
            <a:srgbClr val="FBAE40"/>
          </p15:clr>
        </p15:guide>
        <p15:guide id="29" pos="1780">
          <p15:clr>
            <a:srgbClr val="FBAE40"/>
          </p15:clr>
        </p15:guide>
        <p15:guide id="30" pos="2007">
          <p15:clr>
            <a:srgbClr val="FBAE40"/>
          </p15:clr>
        </p15:guide>
        <p15:guide id="31" pos="2234">
          <p15:clr>
            <a:srgbClr val="FBAE40"/>
          </p15:clr>
        </p15:guide>
        <p15:guide id="32" pos="2460">
          <p15:clr>
            <a:srgbClr val="FBAE40"/>
          </p15:clr>
        </p15:guide>
        <p15:guide id="33" pos="2687">
          <p15:clr>
            <a:srgbClr val="FBAE40"/>
          </p15:clr>
        </p15:guide>
        <p15:guide id="34" pos="2914">
          <p15:clr>
            <a:srgbClr val="FBAE40"/>
          </p15:clr>
        </p15:guide>
        <p15:guide id="35" pos="3141">
          <p15:clr>
            <a:srgbClr val="FBAE40"/>
          </p15:clr>
        </p15:guide>
        <p15:guide id="36" pos="3368">
          <p15:clr>
            <a:srgbClr val="FBAE40"/>
          </p15:clr>
        </p15:guide>
        <p15:guide id="37" pos="3594">
          <p15:clr>
            <a:srgbClr val="FBAE40"/>
          </p15:clr>
        </p15:guide>
        <p15:guide id="38" pos="3821">
          <p15:clr>
            <a:srgbClr val="FBAE40"/>
          </p15:clr>
        </p15:guide>
        <p15:guide id="39" pos="4048">
          <p15:clr>
            <a:srgbClr val="FBAE40"/>
          </p15:clr>
        </p15:guide>
        <p15:guide id="40" pos="4275">
          <p15:clr>
            <a:srgbClr val="FBAE40"/>
          </p15:clr>
        </p15:guide>
        <p15:guide id="41" pos="4501">
          <p15:clr>
            <a:srgbClr val="FBAE40"/>
          </p15:clr>
        </p15:guide>
        <p15:guide id="42" pos="4728">
          <p15:clr>
            <a:srgbClr val="FBAE40"/>
          </p15:clr>
        </p15:guide>
        <p15:guide id="43" pos="4955">
          <p15:clr>
            <a:srgbClr val="FBAE40"/>
          </p15:clr>
        </p15:guide>
        <p15:guide id="44" pos="5182">
          <p15:clr>
            <a:srgbClr val="FBAE40"/>
          </p15:clr>
        </p15:guide>
        <p15:guide id="45" pos="5408">
          <p15:clr>
            <a:srgbClr val="FBAE40"/>
          </p15:clr>
        </p15:guide>
        <p15:guide id="46" pos="5635">
          <p15:clr>
            <a:srgbClr val="FBAE40"/>
          </p15:clr>
        </p15:guide>
        <p15:guide id="47" pos="5862">
          <p15:clr>
            <a:srgbClr val="FBAE40"/>
          </p15:clr>
        </p15:guide>
        <p15:guide id="48" pos="6089">
          <p15:clr>
            <a:srgbClr val="FBAE40"/>
          </p15:clr>
        </p15:guide>
        <p15:guide id="49" pos="6316">
          <p15:clr>
            <a:srgbClr val="FBAE40"/>
          </p15:clr>
        </p15:guide>
        <p15:guide id="50" pos="6542">
          <p15:clr>
            <a:srgbClr val="FBAE40"/>
          </p15:clr>
        </p15:guide>
      </p15:sldGuideLst>
    </p:ext>
  </p:extLs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tytuł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rostokąt 9">
            <a:extLst>
              <a:ext uri="{FF2B5EF4-FFF2-40B4-BE49-F238E27FC236}">
                <a16:creationId xmlns:a16="http://schemas.microsoft.com/office/drawing/2014/main" id="{0D1F565A-4734-6B49-4F72-233C397DE031}"/>
              </a:ext>
            </a:extLst>
          </p:cNvPr>
          <p:cNvSpPr/>
          <p:nvPr userDrawn="1"/>
        </p:nvSpPr>
        <p:spPr>
          <a:xfrm>
            <a:off x="2825749" y="4500563"/>
            <a:ext cx="7196139" cy="215959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>
              <a:latin typeface="Open Sans" pitchFamily="2" charset="0"/>
            </a:endParaRPr>
          </a:p>
        </p:txBody>
      </p:sp>
      <p:sp>
        <p:nvSpPr>
          <p:cNvPr id="9" name="Symbol zastępczy obrazu 8">
            <a:extLst>
              <a:ext uri="{FF2B5EF4-FFF2-40B4-BE49-F238E27FC236}">
                <a16:creationId xmlns:a16="http://schemas.microsoft.com/office/drawing/2014/main" id="{12E8330A-FFD8-2BBA-E745-7200C0738BE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69925" y="0"/>
            <a:ext cx="6835775" cy="4859338"/>
          </a:xfrm>
          <a:custGeom>
            <a:avLst/>
            <a:gdLst>
              <a:gd name="connsiteX0" fmla="*/ 0 w 6835775"/>
              <a:gd name="connsiteY0" fmla="*/ 0 h 4859338"/>
              <a:gd name="connsiteX1" fmla="*/ 6835775 w 6835775"/>
              <a:gd name="connsiteY1" fmla="*/ 0 h 4859338"/>
              <a:gd name="connsiteX2" fmla="*/ 6835775 w 6835775"/>
              <a:gd name="connsiteY2" fmla="*/ 4500563 h 4859338"/>
              <a:gd name="connsiteX3" fmla="*/ 2155824 w 6835775"/>
              <a:gd name="connsiteY3" fmla="*/ 4500563 h 4859338"/>
              <a:gd name="connsiteX4" fmla="*/ 2155824 w 6835775"/>
              <a:gd name="connsiteY4" fmla="*/ 4859338 h 4859338"/>
              <a:gd name="connsiteX5" fmla="*/ 0 w 6835775"/>
              <a:gd name="connsiteY5" fmla="*/ 4859338 h 48593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835775" h="4859338">
                <a:moveTo>
                  <a:pt x="0" y="0"/>
                </a:moveTo>
                <a:lnTo>
                  <a:pt x="6835775" y="0"/>
                </a:lnTo>
                <a:lnTo>
                  <a:pt x="6835775" y="4500563"/>
                </a:lnTo>
                <a:lnTo>
                  <a:pt x="2155824" y="4500563"/>
                </a:lnTo>
                <a:lnTo>
                  <a:pt x="2155824" y="4859338"/>
                </a:lnTo>
                <a:lnTo>
                  <a:pt x="0" y="485933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0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1000"/>
            </a:lvl1pPr>
          </a:lstStyle>
          <a:p>
            <a:r>
              <a:rPr lang="pl-PL" dirty="0"/>
              <a:t>Kliknij ikonę, aby dodać obraz</a:t>
            </a:r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7BF7E1EF-0AB1-F3B1-F5CD-6A2AA3056193}"/>
              </a:ext>
            </a:extLst>
          </p:cNvPr>
          <p:cNvSpPr/>
          <p:nvPr userDrawn="1"/>
        </p:nvSpPr>
        <p:spPr>
          <a:xfrm>
            <a:off x="3905250" y="4500562"/>
            <a:ext cx="3600449" cy="359395"/>
          </a:xfrm>
          <a:prstGeom prst="rect">
            <a:avLst/>
          </a:prstGeom>
          <a:solidFill>
            <a:srgbClr val="0052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>
              <a:latin typeface="Open Sans" pitchFamily="2" charset="0"/>
            </a:endParaRPr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03E2C530-5988-0861-50D8-1C7FE1662A60}"/>
              </a:ext>
            </a:extLst>
          </p:cNvPr>
          <p:cNvSpPr/>
          <p:nvPr userDrawn="1"/>
        </p:nvSpPr>
        <p:spPr>
          <a:xfrm>
            <a:off x="2825751" y="4500561"/>
            <a:ext cx="1079500" cy="35877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>
              <a:latin typeface="Open Sans" pitchFamily="2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186113" y="5195719"/>
            <a:ext cx="6480176" cy="1320421"/>
          </a:xfrm>
        </p:spPr>
        <p:txBody>
          <a:bodyPr anchor="t" anchorCtr="0">
            <a:normAutofit/>
          </a:bodyPr>
          <a:lstStyle>
            <a:lvl1pPr algn="l">
              <a:lnSpc>
                <a:spcPts val="3500"/>
              </a:lnSpc>
              <a:defRPr sz="2800"/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518879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pos="193">
          <p15:clr>
            <a:srgbClr val="FBAE40"/>
          </p15:clr>
        </p15:guide>
        <p15:guide id="2" orient="horz" pos="113">
          <p15:clr>
            <a:srgbClr val="FBAE40"/>
          </p15:clr>
        </p15:guide>
        <p15:guide id="3" orient="horz" pos="2381">
          <p15:clr>
            <a:srgbClr val="FBAE40"/>
          </p15:clr>
        </p15:guide>
        <p15:guide id="4" orient="horz" pos="340">
          <p15:clr>
            <a:srgbClr val="FBAE40"/>
          </p15:clr>
        </p15:guide>
        <p15:guide id="5" orient="horz" pos="567">
          <p15:clr>
            <a:srgbClr val="FBAE40"/>
          </p15:clr>
        </p15:guide>
        <p15:guide id="6" orient="horz" pos="794">
          <p15:clr>
            <a:srgbClr val="FBAE40"/>
          </p15:clr>
        </p15:guide>
        <p15:guide id="7" orient="horz" pos="1020">
          <p15:clr>
            <a:srgbClr val="FBAE40"/>
          </p15:clr>
        </p15:guide>
        <p15:guide id="8" orient="horz" pos="1247">
          <p15:clr>
            <a:srgbClr val="FBAE40"/>
          </p15:clr>
        </p15:guide>
        <p15:guide id="9" orient="horz" pos="1474">
          <p15:clr>
            <a:srgbClr val="FBAE40"/>
          </p15:clr>
        </p15:guide>
        <p15:guide id="10" orient="horz" pos="1701">
          <p15:clr>
            <a:srgbClr val="FBAE40"/>
          </p15:clr>
        </p15:guide>
        <p15:guide id="11" orient="horz" pos="1927">
          <p15:clr>
            <a:srgbClr val="FBAE40"/>
          </p15:clr>
        </p15:guide>
        <p15:guide id="12" orient="horz" pos="2154">
          <p15:clr>
            <a:srgbClr val="FBAE40"/>
          </p15:clr>
        </p15:guide>
        <p15:guide id="13" orient="horz" pos="2608">
          <p15:clr>
            <a:srgbClr val="FBAE40"/>
          </p15:clr>
        </p15:guide>
        <p15:guide id="14" orient="horz" pos="2835">
          <p15:clr>
            <a:srgbClr val="FBAE40"/>
          </p15:clr>
        </p15:guide>
        <p15:guide id="15" orient="horz" pos="3061">
          <p15:clr>
            <a:srgbClr val="FBAE40"/>
          </p15:clr>
        </p15:guide>
        <p15:guide id="16" orient="horz" pos="3288">
          <p15:clr>
            <a:srgbClr val="FBAE40"/>
          </p15:clr>
        </p15:guide>
        <p15:guide id="17" orient="horz" pos="3515">
          <p15:clr>
            <a:srgbClr val="FBAE40"/>
          </p15:clr>
        </p15:guide>
        <p15:guide id="18" orient="horz" pos="3742">
          <p15:clr>
            <a:srgbClr val="FBAE40"/>
          </p15:clr>
        </p15:guide>
        <p15:guide id="19" orient="horz" pos="3968">
          <p15:clr>
            <a:srgbClr val="FBAE40"/>
          </p15:clr>
        </p15:guide>
        <p15:guide id="20" orient="horz" pos="4195">
          <p15:clr>
            <a:srgbClr val="FBAE40"/>
          </p15:clr>
        </p15:guide>
        <p15:guide id="21" orient="horz" pos="4422">
          <p15:clr>
            <a:srgbClr val="FBAE40"/>
          </p15:clr>
        </p15:guide>
        <p15:guide id="22" orient="horz" pos="4649">
          <p15:clr>
            <a:srgbClr val="FBAE40"/>
          </p15:clr>
        </p15:guide>
        <p15:guide id="23" pos="419">
          <p15:clr>
            <a:srgbClr val="FBAE40"/>
          </p15:clr>
        </p15:guide>
        <p15:guide id="24" pos="646">
          <p15:clr>
            <a:srgbClr val="FBAE40"/>
          </p15:clr>
        </p15:guide>
        <p15:guide id="25" pos="873">
          <p15:clr>
            <a:srgbClr val="FBAE40"/>
          </p15:clr>
        </p15:guide>
        <p15:guide id="26" pos="1100">
          <p15:clr>
            <a:srgbClr val="FBAE40"/>
          </p15:clr>
        </p15:guide>
        <p15:guide id="27" pos="1327">
          <p15:clr>
            <a:srgbClr val="FBAE40"/>
          </p15:clr>
        </p15:guide>
        <p15:guide id="28" pos="1553">
          <p15:clr>
            <a:srgbClr val="FBAE40"/>
          </p15:clr>
        </p15:guide>
        <p15:guide id="29" pos="1780">
          <p15:clr>
            <a:srgbClr val="FBAE40"/>
          </p15:clr>
        </p15:guide>
        <p15:guide id="30" pos="2007">
          <p15:clr>
            <a:srgbClr val="FBAE40"/>
          </p15:clr>
        </p15:guide>
        <p15:guide id="31" pos="2234">
          <p15:clr>
            <a:srgbClr val="FBAE40"/>
          </p15:clr>
        </p15:guide>
        <p15:guide id="32" pos="2460">
          <p15:clr>
            <a:srgbClr val="FBAE40"/>
          </p15:clr>
        </p15:guide>
        <p15:guide id="33" pos="2687">
          <p15:clr>
            <a:srgbClr val="FBAE40"/>
          </p15:clr>
        </p15:guide>
        <p15:guide id="34" pos="2914">
          <p15:clr>
            <a:srgbClr val="FBAE40"/>
          </p15:clr>
        </p15:guide>
        <p15:guide id="35" pos="3141">
          <p15:clr>
            <a:srgbClr val="FBAE40"/>
          </p15:clr>
        </p15:guide>
        <p15:guide id="36" pos="3368">
          <p15:clr>
            <a:srgbClr val="FBAE40"/>
          </p15:clr>
        </p15:guide>
        <p15:guide id="37" pos="3594">
          <p15:clr>
            <a:srgbClr val="FBAE40"/>
          </p15:clr>
        </p15:guide>
        <p15:guide id="38" pos="3821">
          <p15:clr>
            <a:srgbClr val="FBAE40"/>
          </p15:clr>
        </p15:guide>
        <p15:guide id="39" pos="4048">
          <p15:clr>
            <a:srgbClr val="FBAE40"/>
          </p15:clr>
        </p15:guide>
        <p15:guide id="40" pos="4275">
          <p15:clr>
            <a:srgbClr val="FBAE40"/>
          </p15:clr>
        </p15:guide>
        <p15:guide id="41" pos="4501">
          <p15:clr>
            <a:srgbClr val="FBAE40"/>
          </p15:clr>
        </p15:guide>
        <p15:guide id="42" pos="4728">
          <p15:clr>
            <a:srgbClr val="FBAE40"/>
          </p15:clr>
        </p15:guide>
        <p15:guide id="43" pos="4955">
          <p15:clr>
            <a:srgbClr val="FBAE40"/>
          </p15:clr>
        </p15:guide>
        <p15:guide id="44" pos="5182">
          <p15:clr>
            <a:srgbClr val="FBAE40"/>
          </p15:clr>
        </p15:guide>
        <p15:guide id="45" pos="5408">
          <p15:clr>
            <a:srgbClr val="FBAE40"/>
          </p15:clr>
        </p15:guide>
        <p15:guide id="46" pos="5635">
          <p15:clr>
            <a:srgbClr val="FBAE40"/>
          </p15:clr>
        </p15:guide>
        <p15:guide id="47" pos="5862">
          <p15:clr>
            <a:srgbClr val="FBAE40"/>
          </p15:clr>
        </p15:guide>
        <p15:guide id="48" pos="6089">
          <p15:clr>
            <a:srgbClr val="FBAE40"/>
          </p15:clr>
        </p15:guide>
        <p15:guide id="49" pos="6316">
          <p15:clr>
            <a:srgbClr val="FBAE40"/>
          </p15:clr>
        </p15:guide>
        <p15:guide id="50" pos="6542">
          <p15:clr>
            <a:srgbClr val="FBAE40"/>
          </p15:clr>
        </p15:guide>
      </p15:sldGuideLst>
    </p:ext>
  </p:extLs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Slajd - tytuł + zawartość z paski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lnSpc>
                <a:spcPct val="150000"/>
              </a:lnSpc>
              <a:defRPr/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lnSpc>
                <a:spcPct val="150000"/>
              </a:lnSpc>
              <a:defRPr sz="2000"/>
            </a:lvl1pPr>
            <a:lvl2pPr>
              <a:lnSpc>
                <a:spcPct val="150000"/>
              </a:lnSpc>
              <a:defRPr sz="2000"/>
            </a:lvl2pPr>
            <a:lvl3pPr>
              <a:lnSpc>
                <a:spcPct val="150000"/>
              </a:lnSpc>
              <a:defRPr sz="2000"/>
            </a:lvl3pPr>
          </a:lstStyle>
          <a:p>
            <a:pPr lvl="0"/>
            <a:r>
              <a:rPr lang="pl-PL" dirty="0" smtClean="0"/>
              <a:t>Kliknij, aby edytować style wzorca tekstu</a:t>
            </a:r>
          </a:p>
          <a:p>
            <a:pPr lvl="1"/>
            <a:r>
              <a:rPr lang="pl-PL" dirty="0" smtClean="0"/>
              <a:t>Drugi poziom</a:t>
            </a:r>
          </a:p>
          <a:p>
            <a:pPr lvl="2"/>
            <a:r>
              <a:rPr lang="pl-PL" dirty="0" smtClean="0"/>
              <a:t>Trzeci poziom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965382744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Slajd - tytuł + 2 elementy zawartości z paski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5906" y="1979837"/>
            <a:ext cx="4140000" cy="468001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25906" y="1979613"/>
            <a:ext cx="4140000" cy="4680226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141AAA0E-45E9-08FB-9373-71A084B8884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585200" y="7019837"/>
            <a:ext cx="1080000" cy="180000"/>
          </a:xfrm>
          <a:prstGeom prst="rect">
            <a:avLst/>
          </a:prstGeom>
        </p:spPr>
        <p:txBody>
          <a:bodyPr/>
          <a:lstStyle>
            <a:lvl1pPr>
              <a:defRPr>
                <a:latin typeface="Open Sans" pitchFamily="2" charset="0"/>
              </a:defRPr>
            </a:lvl1pPr>
          </a:lstStyle>
          <a:p>
            <a:fld id="{EB4015AA-59F6-416B-87A6-8E3D940284E2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77104750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lajd - tytuł + zdjęcie + zawartość z paski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45906" y="899836"/>
            <a:ext cx="4320000" cy="1080001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45906" y="1979837"/>
            <a:ext cx="4320382" cy="4680002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141AAA0E-45E9-08FB-9373-71A084B8884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585200" y="7019837"/>
            <a:ext cx="1080000" cy="180000"/>
          </a:xfrm>
          <a:prstGeom prst="rect">
            <a:avLst/>
          </a:prstGeom>
        </p:spPr>
        <p:txBody>
          <a:bodyPr/>
          <a:lstStyle>
            <a:lvl1pPr>
              <a:defRPr>
                <a:latin typeface="Open Sans" pitchFamily="2" charset="0"/>
              </a:defRPr>
            </a:lvl1pPr>
          </a:lstStyle>
          <a:p>
            <a:fld id="{EB4015AA-59F6-416B-87A6-8E3D940284E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7" name="Symbol zastępczy obrazu 6">
            <a:extLst>
              <a:ext uri="{FF2B5EF4-FFF2-40B4-BE49-F238E27FC236}">
                <a16:creationId xmlns:a16="http://schemas.microsoft.com/office/drawing/2014/main" id="{E681B9F9-7BA5-2D43-A1BD-8AF5D025063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900113"/>
            <a:ext cx="4986338" cy="5759726"/>
          </a:xfr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algn="ctr">
              <a:buFont typeface="Arial" panose="020B0604020202020204" pitchFamily="34" charset="0"/>
              <a:buNone/>
              <a:defRPr sz="1000"/>
            </a:lvl1pPr>
          </a:lstStyle>
          <a:p>
            <a:r>
              <a:rPr lang="pl-PL" dirty="0"/>
              <a:t>Kliknij ikonę, aby dodać obraz</a:t>
            </a:r>
          </a:p>
        </p:txBody>
      </p:sp>
    </p:spTree>
    <p:extLst>
      <p:ext uri="{BB962C8B-B14F-4D97-AF65-F5344CB8AC3E}">
        <p14:creationId xmlns:p14="http://schemas.microsoft.com/office/powerpoint/2010/main" val="1287266827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Slajd - tytuł + zawartość bez pas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96BE561E-99B3-4335-3AEE-43699306B9E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585200" y="7019837"/>
            <a:ext cx="1080000" cy="180000"/>
          </a:xfrm>
          <a:prstGeom prst="rect">
            <a:avLst/>
          </a:prstGeom>
        </p:spPr>
        <p:txBody>
          <a:bodyPr/>
          <a:lstStyle>
            <a:lvl1pPr>
              <a:defRPr>
                <a:latin typeface="Open Sans" pitchFamily="2" charset="0"/>
              </a:defRPr>
            </a:lvl1pPr>
          </a:lstStyle>
          <a:p>
            <a:fld id="{EB4015AA-59F6-416B-87A6-8E3D940284E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630E28BA-19A4-6182-CE10-65107EDF6B75}"/>
              </a:ext>
            </a:extLst>
          </p:cNvPr>
          <p:cNvSpPr/>
          <p:nvPr userDrawn="1"/>
        </p:nvSpPr>
        <p:spPr>
          <a:xfrm>
            <a:off x="8585546" y="7380288"/>
            <a:ext cx="1080742" cy="1793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>
              <a:latin typeface="Open San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0938116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Slajd - tytuł + 2 elementy zawartości bez pas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5906" y="1979837"/>
            <a:ext cx="4140000" cy="4680018"/>
          </a:xfrm>
        </p:spPr>
        <p:txBody>
          <a:bodyPr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25906" y="1979613"/>
            <a:ext cx="4140000" cy="4680226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9A72189C-757E-47DF-313E-E0F36399C09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585200" y="7019837"/>
            <a:ext cx="1080000" cy="180000"/>
          </a:xfrm>
          <a:prstGeom prst="rect">
            <a:avLst/>
          </a:prstGeom>
        </p:spPr>
        <p:txBody>
          <a:bodyPr/>
          <a:lstStyle>
            <a:lvl1pPr>
              <a:defRPr>
                <a:latin typeface="Open Sans" pitchFamily="2" charset="0"/>
              </a:defRPr>
            </a:lvl1pPr>
          </a:lstStyle>
          <a:p>
            <a:fld id="{EB4015AA-59F6-416B-87A6-8E3D940284E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E363107C-97A9-9A5D-A2A2-E6ABB7ED4C62}"/>
              </a:ext>
            </a:extLst>
          </p:cNvPr>
          <p:cNvSpPr/>
          <p:nvPr userDrawn="1"/>
        </p:nvSpPr>
        <p:spPr>
          <a:xfrm>
            <a:off x="8585546" y="7380288"/>
            <a:ext cx="1080742" cy="1793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>
              <a:latin typeface="Open San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3375939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końc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rostokąt 11">
            <a:extLst>
              <a:ext uri="{FF2B5EF4-FFF2-40B4-BE49-F238E27FC236}">
                <a16:creationId xmlns:a16="http://schemas.microsoft.com/office/drawing/2014/main" id="{F8E39A3A-22D6-B8ED-2F58-16F69704FFAA}"/>
              </a:ext>
            </a:extLst>
          </p:cNvPr>
          <p:cNvSpPr/>
          <p:nvPr userDrawn="1"/>
        </p:nvSpPr>
        <p:spPr>
          <a:xfrm>
            <a:off x="2465388" y="4500563"/>
            <a:ext cx="8226426" cy="179963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>
              <a:latin typeface="Open Sans" pitchFamily="2" charset="0"/>
            </a:endParaRPr>
          </a:p>
        </p:txBody>
      </p:sp>
      <p:pic>
        <p:nvPicPr>
          <p:cNvPr id="7" name="Obraz 6" descr="Obraz zawierający tekst&#10;&#10;Opis wygenerowany automatycznie">
            <a:extLst>
              <a:ext uri="{FF2B5EF4-FFF2-40B4-BE49-F238E27FC236}">
                <a16:creationId xmlns:a16="http://schemas.microsoft.com/office/drawing/2014/main" id="{3B4B8A84-3D08-244B-BF5B-6E361D1A74B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6975" y="4500563"/>
            <a:ext cx="3959225" cy="720090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C3C397EF-E780-3941-A190-8FF660EE90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25750" y="5593629"/>
            <a:ext cx="7559675" cy="705572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quarter" idx="10"/>
          </p:nvPr>
        </p:nvSpPr>
        <p:spPr>
          <a:xfrm>
            <a:off x="665163" y="755650"/>
            <a:ext cx="9288462" cy="3744913"/>
          </a:xfrm>
        </p:spPr>
        <p:txBody>
          <a:bodyPr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785790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Slajd - tytuł + 2 elementy zawartości z paski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5906" y="1979837"/>
            <a:ext cx="4140000" cy="468001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25906" y="1979613"/>
            <a:ext cx="4140000" cy="4680226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141AAA0E-45E9-08FB-9373-71A084B8884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585200" y="7019837"/>
            <a:ext cx="1080000" cy="180000"/>
          </a:xfrm>
          <a:prstGeom prst="rect">
            <a:avLst/>
          </a:prstGeom>
        </p:spPr>
        <p:txBody>
          <a:bodyPr/>
          <a:lstStyle>
            <a:lvl1pPr>
              <a:defRPr>
                <a:latin typeface="Open Sans" pitchFamily="2" charset="0"/>
              </a:defRPr>
            </a:lvl1pPr>
          </a:lstStyle>
          <a:p>
            <a:fld id="{EB4015AA-59F6-416B-87A6-8E3D940284E2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1340004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lajd - tytuł + 1 tekst + 2 zdjęc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89922" y="3275947"/>
            <a:ext cx="4175984" cy="338390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89922" y="3275781"/>
            <a:ext cx="4175984" cy="338405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141AAA0E-45E9-08FB-9373-71A084B8884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585200" y="7019837"/>
            <a:ext cx="1080000" cy="180000"/>
          </a:xfrm>
          <a:prstGeom prst="rect">
            <a:avLst/>
          </a:prstGeom>
        </p:spPr>
        <p:txBody>
          <a:bodyPr/>
          <a:lstStyle>
            <a:lvl1pPr>
              <a:defRPr>
                <a:latin typeface="Open Sans" pitchFamily="2" charset="0"/>
              </a:defRPr>
            </a:lvl1pPr>
          </a:lstStyle>
          <a:p>
            <a:fld id="{EB4015AA-59F6-416B-87A6-8E3D940284E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11" name="Symbol zastępczy zawartości 10"/>
          <p:cNvSpPr>
            <a:spLocks noGrp="1"/>
          </p:cNvSpPr>
          <p:nvPr>
            <p:ph sz="quarter" idx="11"/>
          </p:nvPr>
        </p:nvSpPr>
        <p:spPr>
          <a:xfrm>
            <a:off x="1025525" y="2266950"/>
            <a:ext cx="4103688" cy="649288"/>
          </a:xfrm>
        </p:spPr>
        <p:txBody>
          <a:bodyPr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91001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lajd - tytuł + 2 teksty + 2 zdjęc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89922" y="3275947"/>
            <a:ext cx="4175984" cy="338390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89922" y="3275781"/>
            <a:ext cx="4175984" cy="338405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141AAA0E-45E9-08FB-9373-71A084B8884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585200" y="7019837"/>
            <a:ext cx="1080000" cy="180000"/>
          </a:xfrm>
          <a:prstGeom prst="rect">
            <a:avLst/>
          </a:prstGeom>
        </p:spPr>
        <p:txBody>
          <a:bodyPr/>
          <a:lstStyle>
            <a:lvl1pPr>
              <a:defRPr>
                <a:latin typeface="Open Sans" pitchFamily="2" charset="0"/>
              </a:defRPr>
            </a:lvl1pPr>
          </a:lstStyle>
          <a:p>
            <a:fld id="{EB4015AA-59F6-416B-87A6-8E3D940284E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11" name="Symbol zastępczy zawartości 10"/>
          <p:cNvSpPr>
            <a:spLocks noGrp="1"/>
          </p:cNvSpPr>
          <p:nvPr>
            <p:ph sz="quarter" idx="11"/>
          </p:nvPr>
        </p:nvSpPr>
        <p:spPr>
          <a:xfrm>
            <a:off x="1025525" y="2266950"/>
            <a:ext cx="4103688" cy="649288"/>
          </a:xfrm>
        </p:spPr>
        <p:txBody>
          <a:bodyPr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12" name="Symbol zastępczy zawartości 11"/>
          <p:cNvSpPr>
            <a:spLocks noGrp="1"/>
          </p:cNvSpPr>
          <p:nvPr>
            <p:ph sz="quarter" idx="12"/>
          </p:nvPr>
        </p:nvSpPr>
        <p:spPr>
          <a:xfrm>
            <a:off x="5489575" y="2266950"/>
            <a:ext cx="4175125" cy="649288"/>
          </a:xfrm>
        </p:spPr>
        <p:txBody>
          <a:bodyPr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079867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3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3" Type="http://schemas.openxmlformats.org/officeDocument/2006/relationships/slideLayout" Target="../slideLayouts/slideLayout28.xml"/><Relationship Id="rId7" Type="http://schemas.openxmlformats.org/officeDocument/2006/relationships/slideLayout" Target="../slideLayouts/slideLayout32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35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5.xml"/><Relationship Id="rId3" Type="http://schemas.openxmlformats.org/officeDocument/2006/relationships/slideLayout" Target="../slideLayouts/slideLayout50.xml"/><Relationship Id="rId7" Type="http://schemas.openxmlformats.org/officeDocument/2006/relationships/slideLayout" Target="../slideLayouts/slideLayout54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9.xml"/><Relationship Id="rId1" Type="http://schemas.openxmlformats.org/officeDocument/2006/relationships/slideLayout" Target="../slideLayouts/slideLayout48.xml"/><Relationship Id="rId6" Type="http://schemas.openxmlformats.org/officeDocument/2006/relationships/slideLayout" Target="../slideLayouts/slideLayout53.xml"/><Relationship Id="rId11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2.xml"/><Relationship Id="rId10" Type="http://schemas.openxmlformats.org/officeDocument/2006/relationships/slideLayout" Target="../slideLayouts/slideLayout57.xml"/><Relationship Id="rId4" Type="http://schemas.openxmlformats.org/officeDocument/2006/relationships/slideLayout" Target="../slideLayouts/slideLayout51.xml"/><Relationship Id="rId9" Type="http://schemas.openxmlformats.org/officeDocument/2006/relationships/slideLayout" Target="../slideLayouts/slideLayout56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6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61.xml"/><Relationship Id="rId7" Type="http://schemas.openxmlformats.org/officeDocument/2006/relationships/slideLayout" Target="../slideLayouts/slideLayout65.xml"/><Relationship Id="rId12" Type="http://schemas.openxmlformats.org/officeDocument/2006/relationships/image" Target="../media/image1.jpeg"/><Relationship Id="rId2" Type="http://schemas.openxmlformats.org/officeDocument/2006/relationships/slideLayout" Target="../slideLayouts/slideLayout60.xml"/><Relationship Id="rId1" Type="http://schemas.openxmlformats.org/officeDocument/2006/relationships/slideLayout" Target="../slideLayouts/slideLayout59.xml"/><Relationship Id="rId6" Type="http://schemas.openxmlformats.org/officeDocument/2006/relationships/slideLayout" Target="../slideLayouts/slideLayout64.xml"/><Relationship Id="rId11" Type="http://schemas.openxmlformats.org/officeDocument/2006/relationships/theme" Target="../theme/theme6.xml"/><Relationship Id="rId5" Type="http://schemas.openxmlformats.org/officeDocument/2006/relationships/slideLayout" Target="../slideLayouts/slideLayout63.xml"/><Relationship Id="rId10" Type="http://schemas.openxmlformats.org/officeDocument/2006/relationships/slideLayout" Target="../slideLayouts/slideLayout68.xml"/><Relationship Id="rId4" Type="http://schemas.openxmlformats.org/officeDocument/2006/relationships/slideLayout" Target="../slideLayouts/slideLayout62.xml"/><Relationship Id="rId9" Type="http://schemas.openxmlformats.org/officeDocument/2006/relationships/slideLayout" Target="../slideLayouts/slideLayout67.xml"/><Relationship Id="rId1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5525" y="899836"/>
            <a:ext cx="8640381" cy="1080001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5907" y="1979837"/>
            <a:ext cx="8640382" cy="468000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endParaRPr lang="pl-PL" dirty="0"/>
          </a:p>
        </p:txBody>
      </p:sp>
      <p:sp>
        <p:nvSpPr>
          <p:cNvPr id="10" name="Prostokąt 9">
            <a:extLst>
              <a:ext uri="{FF2B5EF4-FFF2-40B4-BE49-F238E27FC236}">
                <a16:creationId xmlns:a16="http://schemas.microsoft.com/office/drawing/2014/main" id="{617E16B8-2BD0-D12E-978E-94E428DF9717}"/>
              </a:ext>
            </a:extLst>
          </p:cNvPr>
          <p:cNvSpPr/>
          <p:nvPr userDrawn="1"/>
        </p:nvSpPr>
        <p:spPr>
          <a:xfrm>
            <a:off x="1025870" y="0"/>
            <a:ext cx="1080742" cy="17938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>
              <a:latin typeface="Open Sans" pitchFamily="2" charset="0"/>
            </a:endParaRPr>
          </a:p>
        </p:txBody>
      </p:sp>
      <p:sp>
        <p:nvSpPr>
          <p:cNvPr id="12" name="Prostokąt 11">
            <a:extLst>
              <a:ext uri="{FF2B5EF4-FFF2-40B4-BE49-F238E27FC236}">
                <a16:creationId xmlns:a16="http://schemas.microsoft.com/office/drawing/2014/main" id="{662915FD-1FF3-5CF3-5C57-034114B5E6A2}"/>
              </a:ext>
            </a:extLst>
          </p:cNvPr>
          <p:cNvSpPr/>
          <p:nvPr userDrawn="1"/>
        </p:nvSpPr>
        <p:spPr>
          <a:xfrm>
            <a:off x="2106612" y="0"/>
            <a:ext cx="7559293" cy="1793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>
              <a:latin typeface="Open Sans" pitchFamily="2" charset="0"/>
            </a:endParaRPr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4C2A84FB-402E-BB6C-632B-D1ADD49B7D8C}"/>
              </a:ext>
            </a:extLst>
          </p:cNvPr>
          <p:cNvSpPr/>
          <p:nvPr userDrawn="1"/>
        </p:nvSpPr>
        <p:spPr>
          <a:xfrm>
            <a:off x="8585546" y="7380288"/>
            <a:ext cx="1080742" cy="1793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>
              <a:latin typeface="Open Sans" pitchFamily="2" charset="0"/>
            </a:endParaRPr>
          </a:p>
        </p:txBody>
      </p:sp>
      <p:pic>
        <p:nvPicPr>
          <p:cNvPr id="9" name="Obraz 8"/>
          <p:cNvPicPr>
            <a:picLocks noChangeAspect="1"/>
          </p:cNvPicPr>
          <p:nvPr userDrawn="1"/>
        </p:nvPicPr>
        <p:blipFill>
          <a:blip r:embed="rId1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1530" y="6576493"/>
            <a:ext cx="6478742" cy="8934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61639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92" r:id="rId2"/>
    <p:sldLayoutId id="2147483725" r:id="rId3"/>
    <p:sldLayoutId id="2147483720" r:id="rId4"/>
    <p:sldLayoutId id="2147483721" r:id="rId5"/>
    <p:sldLayoutId id="2147483710" r:id="rId6"/>
    <p:sldLayoutId id="2147483712" r:id="rId7"/>
    <p:sldLayoutId id="2147483790" r:id="rId8"/>
    <p:sldLayoutId id="2147483791" r:id="rId9"/>
    <p:sldLayoutId id="2147483726" r:id="rId10"/>
    <p:sldLayoutId id="2147483740" r:id="rId11"/>
    <p:sldLayoutId id="2147483723" r:id="rId12"/>
    <p:sldLayoutId id="2147483728" r:id="rId13"/>
    <p:sldLayoutId id="2147483789" r:id="rId14"/>
  </p:sldLayoutIdLst>
  <p:hf hdr="0" ftr="0"/>
  <p:txStyles>
    <p:titleStyle>
      <a:lvl1pPr algn="l" defTabSz="1007943" rtl="0" eaLnBrk="1" latinLnBrk="0" hangingPunct="1">
        <a:lnSpc>
          <a:spcPts val="3600"/>
        </a:lnSpc>
        <a:spcBef>
          <a:spcPct val="0"/>
        </a:spcBef>
        <a:buNone/>
        <a:defRPr sz="2800" b="1" kern="1200">
          <a:solidFill>
            <a:schemeClr val="tx2"/>
          </a:solidFill>
          <a:latin typeface="Open Sans" pitchFamily="2" charset="0"/>
          <a:ea typeface="Open Sans" pitchFamily="2" charset="0"/>
          <a:cs typeface="Open Sans" pitchFamily="2" charset="0"/>
        </a:defRPr>
      </a:lvl1pPr>
    </p:titleStyle>
    <p:bodyStyle>
      <a:lvl1pPr marL="0" indent="0" algn="l" defTabSz="1007943" rtl="0" eaLnBrk="1" latinLnBrk="0" hangingPunct="1">
        <a:lnSpc>
          <a:spcPts val="2400"/>
        </a:lnSpc>
        <a:spcBef>
          <a:spcPts val="1102"/>
        </a:spcBef>
        <a:buClr>
          <a:schemeClr val="accent1"/>
        </a:buClr>
        <a:buFontTx/>
        <a:buNone/>
        <a:defRPr sz="1800"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1pPr>
      <a:lvl2pPr marL="755957" indent="-251986" algn="l" defTabSz="1007943" rtl="0" eaLnBrk="1" latinLnBrk="0" hangingPunct="1">
        <a:lnSpc>
          <a:spcPts val="2400"/>
        </a:lnSpc>
        <a:spcBef>
          <a:spcPts val="551"/>
        </a:spcBef>
        <a:buFontTx/>
        <a:buBlip>
          <a:blip r:embed="rId17"/>
        </a:buBlip>
        <a:defRPr sz="1800"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2pPr>
      <a:lvl3pPr marL="1259929" indent="-251986" algn="l" defTabSz="1007943" rtl="0" eaLnBrk="1" latinLnBrk="0" hangingPunct="1">
        <a:lnSpc>
          <a:spcPts val="2400"/>
        </a:lnSpc>
        <a:spcBef>
          <a:spcPts val="551"/>
        </a:spcBef>
        <a:buFontTx/>
        <a:buBlip>
          <a:blip r:embed="rId18"/>
        </a:buBlip>
        <a:defRPr sz="1800"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3pPr>
      <a:lvl4pPr marL="1763900" indent="-251986" algn="l" defTabSz="1007943" rtl="0" eaLnBrk="1" latinLnBrk="0" hangingPunct="1">
        <a:lnSpc>
          <a:spcPts val="2400"/>
        </a:lnSpc>
        <a:spcBef>
          <a:spcPts val="551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4pPr>
      <a:lvl5pPr marL="2267872" indent="-251986" algn="l" defTabSz="1007943" rtl="0" eaLnBrk="1" latinLnBrk="0" hangingPunct="1">
        <a:lnSpc>
          <a:spcPts val="2400"/>
        </a:lnSpc>
        <a:spcBef>
          <a:spcPts val="551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5pPr>
      <a:lvl6pPr marL="2771844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275815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77978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283758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193" userDrawn="1">
          <p15:clr>
            <a:srgbClr val="F26B43"/>
          </p15:clr>
        </p15:guide>
        <p15:guide id="2" pos="419" userDrawn="1">
          <p15:clr>
            <a:srgbClr val="F26B43"/>
          </p15:clr>
        </p15:guide>
        <p15:guide id="3" pos="646" userDrawn="1">
          <p15:clr>
            <a:srgbClr val="F26B43"/>
          </p15:clr>
        </p15:guide>
        <p15:guide id="4" pos="873" userDrawn="1">
          <p15:clr>
            <a:srgbClr val="F26B43"/>
          </p15:clr>
        </p15:guide>
        <p15:guide id="5" pos="1100" userDrawn="1">
          <p15:clr>
            <a:srgbClr val="F26B43"/>
          </p15:clr>
        </p15:guide>
        <p15:guide id="6" pos="1327" userDrawn="1">
          <p15:clr>
            <a:srgbClr val="F26B43"/>
          </p15:clr>
        </p15:guide>
        <p15:guide id="7" pos="1553" userDrawn="1">
          <p15:clr>
            <a:srgbClr val="F26B43"/>
          </p15:clr>
        </p15:guide>
        <p15:guide id="8" pos="1780" userDrawn="1">
          <p15:clr>
            <a:srgbClr val="F26B43"/>
          </p15:clr>
        </p15:guide>
        <p15:guide id="9" pos="2007" userDrawn="1">
          <p15:clr>
            <a:srgbClr val="F26B43"/>
          </p15:clr>
        </p15:guide>
        <p15:guide id="10" pos="2234" userDrawn="1">
          <p15:clr>
            <a:srgbClr val="F26B43"/>
          </p15:clr>
        </p15:guide>
        <p15:guide id="11" pos="2460" userDrawn="1">
          <p15:clr>
            <a:srgbClr val="F26B43"/>
          </p15:clr>
        </p15:guide>
        <p15:guide id="12" pos="2687" userDrawn="1">
          <p15:clr>
            <a:srgbClr val="F26B43"/>
          </p15:clr>
        </p15:guide>
        <p15:guide id="13" pos="2914" userDrawn="1">
          <p15:clr>
            <a:srgbClr val="F26B43"/>
          </p15:clr>
        </p15:guide>
        <p15:guide id="14" pos="3141" userDrawn="1">
          <p15:clr>
            <a:srgbClr val="F26B43"/>
          </p15:clr>
        </p15:guide>
        <p15:guide id="15" pos="3368" userDrawn="1">
          <p15:clr>
            <a:srgbClr val="F26B43"/>
          </p15:clr>
        </p15:guide>
        <p15:guide id="16" pos="3594" userDrawn="1">
          <p15:clr>
            <a:srgbClr val="F26B43"/>
          </p15:clr>
        </p15:guide>
        <p15:guide id="17" pos="3821" userDrawn="1">
          <p15:clr>
            <a:srgbClr val="F26B43"/>
          </p15:clr>
        </p15:guide>
        <p15:guide id="18" pos="4048" userDrawn="1">
          <p15:clr>
            <a:srgbClr val="F26B43"/>
          </p15:clr>
        </p15:guide>
        <p15:guide id="19" pos="4275" userDrawn="1">
          <p15:clr>
            <a:srgbClr val="F26B43"/>
          </p15:clr>
        </p15:guide>
        <p15:guide id="20" pos="4501" userDrawn="1">
          <p15:clr>
            <a:srgbClr val="F26B43"/>
          </p15:clr>
        </p15:guide>
        <p15:guide id="21" pos="4728" userDrawn="1">
          <p15:clr>
            <a:srgbClr val="F26B43"/>
          </p15:clr>
        </p15:guide>
        <p15:guide id="22" pos="4955" userDrawn="1">
          <p15:clr>
            <a:srgbClr val="F26B43"/>
          </p15:clr>
        </p15:guide>
        <p15:guide id="23" pos="5182" userDrawn="1">
          <p15:clr>
            <a:srgbClr val="F26B43"/>
          </p15:clr>
        </p15:guide>
        <p15:guide id="24" pos="5408" userDrawn="1">
          <p15:clr>
            <a:srgbClr val="F26B43"/>
          </p15:clr>
        </p15:guide>
        <p15:guide id="25" pos="5635" userDrawn="1">
          <p15:clr>
            <a:srgbClr val="F26B43"/>
          </p15:clr>
        </p15:guide>
        <p15:guide id="26" pos="5862" userDrawn="1">
          <p15:clr>
            <a:srgbClr val="F26B43"/>
          </p15:clr>
        </p15:guide>
        <p15:guide id="27" pos="6089" userDrawn="1">
          <p15:clr>
            <a:srgbClr val="F26B43"/>
          </p15:clr>
        </p15:guide>
        <p15:guide id="28" pos="6316" userDrawn="1">
          <p15:clr>
            <a:srgbClr val="F26B43"/>
          </p15:clr>
        </p15:guide>
        <p15:guide id="29" pos="6542" userDrawn="1">
          <p15:clr>
            <a:srgbClr val="F26B43"/>
          </p15:clr>
        </p15:guide>
        <p15:guide id="30" orient="horz" pos="113" userDrawn="1">
          <p15:clr>
            <a:srgbClr val="F26B43"/>
          </p15:clr>
        </p15:guide>
        <p15:guide id="31" orient="horz" pos="340" userDrawn="1">
          <p15:clr>
            <a:srgbClr val="F26B43"/>
          </p15:clr>
        </p15:guide>
        <p15:guide id="32" orient="horz" pos="567" userDrawn="1">
          <p15:clr>
            <a:srgbClr val="F26B43"/>
          </p15:clr>
        </p15:guide>
        <p15:guide id="33" orient="horz" pos="794" userDrawn="1">
          <p15:clr>
            <a:srgbClr val="F26B43"/>
          </p15:clr>
        </p15:guide>
        <p15:guide id="34" orient="horz" pos="1020" userDrawn="1">
          <p15:clr>
            <a:srgbClr val="F26B43"/>
          </p15:clr>
        </p15:guide>
        <p15:guide id="35" orient="horz" pos="1247" userDrawn="1">
          <p15:clr>
            <a:srgbClr val="F26B43"/>
          </p15:clr>
        </p15:guide>
        <p15:guide id="36" orient="horz" pos="1474" userDrawn="1">
          <p15:clr>
            <a:srgbClr val="F26B43"/>
          </p15:clr>
        </p15:guide>
        <p15:guide id="37" orient="horz" pos="1701" userDrawn="1">
          <p15:clr>
            <a:srgbClr val="F26B43"/>
          </p15:clr>
        </p15:guide>
        <p15:guide id="38" orient="horz" pos="1927" userDrawn="1">
          <p15:clr>
            <a:srgbClr val="F26B43"/>
          </p15:clr>
        </p15:guide>
        <p15:guide id="39" orient="horz" pos="2154" userDrawn="1">
          <p15:clr>
            <a:srgbClr val="F26B43"/>
          </p15:clr>
        </p15:guide>
        <p15:guide id="40" orient="horz" pos="2381" userDrawn="1">
          <p15:clr>
            <a:srgbClr val="F26B43"/>
          </p15:clr>
        </p15:guide>
        <p15:guide id="41" orient="horz" pos="2608" userDrawn="1">
          <p15:clr>
            <a:srgbClr val="F26B43"/>
          </p15:clr>
        </p15:guide>
        <p15:guide id="42" orient="horz" pos="2835" userDrawn="1">
          <p15:clr>
            <a:srgbClr val="F26B43"/>
          </p15:clr>
        </p15:guide>
        <p15:guide id="43" orient="horz" pos="3061" userDrawn="1">
          <p15:clr>
            <a:srgbClr val="F26B43"/>
          </p15:clr>
        </p15:guide>
        <p15:guide id="44" orient="horz" pos="3288" userDrawn="1">
          <p15:clr>
            <a:srgbClr val="F26B43"/>
          </p15:clr>
        </p15:guide>
        <p15:guide id="45" orient="horz" pos="3515" userDrawn="1">
          <p15:clr>
            <a:srgbClr val="F26B43"/>
          </p15:clr>
        </p15:guide>
        <p15:guide id="46" orient="horz" pos="3742" userDrawn="1">
          <p15:clr>
            <a:srgbClr val="F26B43"/>
          </p15:clr>
        </p15:guide>
        <p15:guide id="47" orient="horz" pos="3968" userDrawn="1">
          <p15:clr>
            <a:srgbClr val="F26B43"/>
          </p15:clr>
        </p15:guide>
        <p15:guide id="48" orient="horz" pos="4195" userDrawn="1">
          <p15:clr>
            <a:srgbClr val="F26B43"/>
          </p15:clr>
        </p15:guide>
        <p15:guide id="49" orient="horz" pos="4422" userDrawn="1">
          <p15:clr>
            <a:srgbClr val="F26B43"/>
          </p15:clr>
        </p15:guide>
        <p15:guide id="50" orient="horz" pos="4649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E69F909F-C8EE-88D7-78A4-02E1D44EEF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5013" y="403225"/>
            <a:ext cx="9221787" cy="1460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C52B56A3-DD42-2D17-302B-1DAD5D6686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35013" y="2012950"/>
            <a:ext cx="9221787" cy="47958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466C8B3A-97C4-444D-8247-E9CC5E913E4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35013" y="7007225"/>
            <a:ext cx="2405062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BFF0970-5453-4674-B169-6E2FAD89E51D}" type="datetimeFigureOut">
              <a:rPr lang="pl-PL" smtClean="0"/>
              <a:t>15.05.2025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DEDE0BF9-BFA7-E628-6133-B0DE373ED05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541713" y="7007225"/>
            <a:ext cx="3608387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37DBA609-E4AB-1A99-FA83-4404FB1E78D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551738" y="7007225"/>
            <a:ext cx="2405062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F6B7EDA-866D-4D6A-BEEF-1B03EE0746E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57337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6" r:id="rId1"/>
    <p:sldLayoutId id="2147483767" r:id="rId2"/>
    <p:sldLayoutId id="2147483768" r:id="rId3"/>
    <p:sldLayoutId id="2147483769" r:id="rId4"/>
    <p:sldLayoutId id="2147483770" r:id="rId5"/>
    <p:sldLayoutId id="2147483771" r:id="rId6"/>
    <p:sldLayoutId id="2147483772" r:id="rId7"/>
    <p:sldLayoutId id="2147483773" r:id="rId8"/>
    <p:sldLayoutId id="2147483774" r:id="rId9"/>
    <p:sldLayoutId id="2147483775" r:id="rId10"/>
    <p:sldLayoutId id="214748377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DE8CC450-8121-9128-801B-FEA35C4103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5013" y="403225"/>
            <a:ext cx="9221787" cy="1460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24D92092-CF0B-B8CC-B940-CA9F2C1969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35013" y="2012950"/>
            <a:ext cx="9221787" cy="47958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D1D60B5B-33B0-CA29-81F5-BAF2A9A6278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35013" y="7007225"/>
            <a:ext cx="2405062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E05C33C-21F4-4494-9414-EE543B669A23}" type="datetimeFigureOut">
              <a:rPr lang="pl-PL" smtClean="0"/>
              <a:t>15.05.2025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60CC2058-127E-E993-3F16-8563E15FDEA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541713" y="7007225"/>
            <a:ext cx="3608387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E1D45EF9-3CC8-4BD6-D7EA-86ECBA1F423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551738" y="7007225"/>
            <a:ext cx="2405062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079594C-04A3-4E25-B56E-11EC4B5F35D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67204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8" r:id="rId1"/>
    <p:sldLayoutId id="2147483779" r:id="rId2"/>
    <p:sldLayoutId id="2147483780" r:id="rId3"/>
    <p:sldLayoutId id="2147483781" r:id="rId4"/>
    <p:sldLayoutId id="2147483782" r:id="rId5"/>
    <p:sldLayoutId id="2147483783" r:id="rId6"/>
    <p:sldLayoutId id="2147483784" r:id="rId7"/>
    <p:sldLayoutId id="2147483785" r:id="rId8"/>
    <p:sldLayoutId id="2147483786" r:id="rId9"/>
    <p:sldLayoutId id="2147483787" r:id="rId10"/>
    <p:sldLayoutId id="214748378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E19C2238-F360-000B-986A-AE4F4A3C56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5013" y="403225"/>
            <a:ext cx="9221787" cy="1460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B7230D68-8B98-1F32-D841-65DED5667C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35013" y="2012950"/>
            <a:ext cx="9221787" cy="47958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271A90B6-0AA8-79B3-39A2-046217E1CB1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35013" y="7007225"/>
            <a:ext cx="2405062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  <a:latin typeface="Open Sans" pitchFamily="2" charset="0"/>
              </a:defRPr>
            </a:lvl1pPr>
          </a:lstStyle>
          <a:p>
            <a:fld id="{BE1F28CF-E71B-494A-A5AA-1AFB90ED01D9}" type="datetimeFigureOut">
              <a:rPr lang="pl-PL" smtClean="0"/>
              <a:pPr/>
              <a:t>15.05.2025</a:t>
            </a:fld>
            <a:endParaRPr lang="pl-PL" dirty="0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6C36E8C4-D51B-7231-FC1A-D81CF0D3FDE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541713" y="7007225"/>
            <a:ext cx="3608387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  <a:latin typeface="Open Sans" pitchFamily="2" charset="0"/>
              </a:defRPr>
            </a:lvl1pPr>
          </a:lstStyle>
          <a:p>
            <a:endParaRPr lang="pl-PL" dirty="0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2A3E4C3C-019D-FB2D-ACA2-E14AAEC1320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551738" y="7007225"/>
            <a:ext cx="2405062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  <a:latin typeface="Open Sans" pitchFamily="2" charset="0"/>
              </a:defRPr>
            </a:lvl1pPr>
          </a:lstStyle>
          <a:p>
            <a:fld id="{E29A6C8B-26EF-48B4-BDBE-78AEF93ECB3D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2735746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4" r:id="rId1"/>
    <p:sldLayoutId id="2147483755" r:id="rId2"/>
    <p:sldLayoutId id="2147483756" r:id="rId3"/>
    <p:sldLayoutId id="2147483757" r:id="rId4"/>
    <p:sldLayoutId id="2147483758" r:id="rId5"/>
    <p:sldLayoutId id="2147483759" r:id="rId6"/>
    <p:sldLayoutId id="2147483760" r:id="rId7"/>
    <p:sldLayoutId id="2147483761" r:id="rId8"/>
    <p:sldLayoutId id="2147483762" r:id="rId9"/>
    <p:sldLayoutId id="2147483763" r:id="rId10"/>
    <p:sldLayoutId id="214748376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Open Sans" pitchFamily="2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Open Sans" pitchFamily="2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Open Sans" pitchFamily="2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Open Sans" pitchFamily="2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Open Sans" pitchFamily="2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Open Sans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555DC791-7EA4-5511-7D35-57C1875D00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5013" y="403225"/>
            <a:ext cx="9221787" cy="1460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156170AA-8915-BED9-E84A-C954D2EBD0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35013" y="2012950"/>
            <a:ext cx="9221787" cy="47958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914A5706-8B7C-13C9-5455-187685B2311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35013" y="7007225"/>
            <a:ext cx="2405062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  <a:latin typeface="Open Sans" pitchFamily="2" charset="0"/>
              </a:defRPr>
            </a:lvl1pPr>
          </a:lstStyle>
          <a:p>
            <a:fld id="{EF0B55EB-28CB-4CF1-A085-EF0AF2972F07}" type="datetimeFigureOut">
              <a:rPr lang="pl-PL" smtClean="0"/>
              <a:pPr/>
              <a:t>15.05.2025</a:t>
            </a:fld>
            <a:endParaRPr lang="pl-PL" dirty="0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0DB896A6-9B91-BB1F-0A4F-3E4903ABC76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541713" y="7007225"/>
            <a:ext cx="3608387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  <a:latin typeface="Open Sans" pitchFamily="2" charset="0"/>
              </a:defRPr>
            </a:lvl1pPr>
          </a:lstStyle>
          <a:p>
            <a:endParaRPr lang="pl-PL" dirty="0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7C28CACF-C148-6E41-B679-52AF7B65C0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551738" y="7007225"/>
            <a:ext cx="2405062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  <a:latin typeface="Open Sans" pitchFamily="2" charset="0"/>
              </a:defRPr>
            </a:lvl1pPr>
          </a:lstStyle>
          <a:p>
            <a:fld id="{34EB47B7-4BE4-4724-AAA3-1C5E5BF2AF81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0014066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2" r:id="rId1"/>
    <p:sldLayoutId id="2147483743" r:id="rId2"/>
    <p:sldLayoutId id="2147483744" r:id="rId3"/>
    <p:sldLayoutId id="2147483745" r:id="rId4"/>
    <p:sldLayoutId id="2147483746" r:id="rId5"/>
    <p:sldLayoutId id="2147483747" r:id="rId6"/>
    <p:sldLayoutId id="2147483748" r:id="rId7"/>
    <p:sldLayoutId id="2147483749" r:id="rId8"/>
    <p:sldLayoutId id="2147483750" r:id="rId9"/>
    <p:sldLayoutId id="2147483751" r:id="rId10"/>
    <p:sldLayoutId id="214748375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Open Sans" pitchFamily="2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Open Sans" pitchFamily="2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Open Sans" pitchFamily="2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Open Sans" pitchFamily="2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Open Sans" pitchFamily="2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Open Sans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5525" y="899836"/>
            <a:ext cx="8640381" cy="1080001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5907" y="1979837"/>
            <a:ext cx="8640382" cy="468000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endParaRPr lang="pl-PL" dirty="0"/>
          </a:p>
        </p:txBody>
      </p:sp>
      <p:sp>
        <p:nvSpPr>
          <p:cNvPr id="10" name="Prostokąt 9">
            <a:extLst>
              <a:ext uri="{FF2B5EF4-FFF2-40B4-BE49-F238E27FC236}">
                <a16:creationId xmlns:a16="http://schemas.microsoft.com/office/drawing/2014/main" id="{617E16B8-2BD0-D12E-978E-94E428DF9717}"/>
              </a:ext>
            </a:extLst>
          </p:cNvPr>
          <p:cNvSpPr/>
          <p:nvPr userDrawn="1"/>
        </p:nvSpPr>
        <p:spPr>
          <a:xfrm>
            <a:off x="1025870" y="0"/>
            <a:ext cx="1080742" cy="17938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>
              <a:latin typeface="Open Sans" pitchFamily="2" charset="0"/>
            </a:endParaRPr>
          </a:p>
        </p:txBody>
      </p:sp>
      <p:sp>
        <p:nvSpPr>
          <p:cNvPr id="12" name="Prostokąt 11">
            <a:extLst>
              <a:ext uri="{FF2B5EF4-FFF2-40B4-BE49-F238E27FC236}">
                <a16:creationId xmlns:a16="http://schemas.microsoft.com/office/drawing/2014/main" id="{662915FD-1FF3-5CF3-5C57-034114B5E6A2}"/>
              </a:ext>
            </a:extLst>
          </p:cNvPr>
          <p:cNvSpPr/>
          <p:nvPr userDrawn="1"/>
        </p:nvSpPr>
        <p:spPr>
          <a:xfrm>
            <a:off x="2106612" y="0"/>
            <a:ext cx="7559293" cy="1793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>
              <a:latin typeface="Open Sans" pitchFamily="2" charset="0"/>
            </a:endParaRPr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4C2A84FB-402E-BB6C-632B-D1ADD49B7D8C}"/>
              </a:ext>
            </a:extLst>
          </p:cNvPr>
          <p:cNvSpPr/>
          <p:nvPr userDrawn="1"/>
        </p:nvSpPr>
        <p:spPr>
          <a:xfrm>
            <a:off x="8585546" y="7380288"/>
            <a:ext cx="1080742" cy="1793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>
              <a:latin typeface="Open Sans" pitchFamily="2" charset="0"/>
            </a:endParaRPr>
          </a:p>
        </p:txBody>
      </p:sp>
      <p:pic>
        <p:nvPicPr>
          <p:cNvPr id="9" name="Obraz 8"/>
          <p:cNvPicPr>
            <a:picLocks noChangeAspect="1"/>
          </p:cNvPicPr>
          <p:nvPr userDrawn="1"/>
        </p:nvPicPr>
        <p:blipFill>
          <a:blip r:embed="rId1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1530" y="6576493"/>
            <a:ext cx="6478742" cy="8934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72461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5" r:id="rId1"/>
    <p:sldLayoutId id="2147483796" r:id="rId2"/>
    <p:sldLayoutId id="2147483797" r:id="rId3"/>
    <p:sldLayoutId id="2147483798" r:id="rId4"/>
    <p:sldLayoutId id="2147483799" r:id="rId5"/>
    <p:sldLayoutId id="2147483800" r:id="rId6"/>
    <p:sldLayoutId id="2147483801" r:id="rId7"/>
    <p:sldLayoutId id="2147483802" r:id="rId8"/>
    <p:sldLayoutId id="2147483803" r:id="rId9"/>
    <p:sldLayoutId id="2147483804" r:id="rId10"/>
  </p:sldLayoutIdLst>
  <p:hf hdr="0" ftr="0"/>
  <p:txStyles>
    <p:titleStyle>
      <a:lvl1pPr algn="l" defTabSz="1007943" rtl="0" eaLnBrk="1" latinLnBrk="0" hangingPunct="1">
        <a:lnSpc>
          <a:spcPct val="150000"/>
        </a:lnSpc>
        <a:spcBef>
          <a:spcPct val="0"/>
        </a:spcBef>
        <a:buNone/>
        <a:defRPr sz="2800" b="1" kern="1200">
          <a:solidFill>
            <a:schemeClr val="tx2"/>
          </a:solidFill>
          <a:latin typeface="Open Sans" pitchFamily="2" charset="0"/>
          <a:ea typeface="Open Sans" panose="020B0606030504020204"/>
          <a:cs typeface="Open Sans" panose="020B0606030504020204"/>
        </a:defRPr>
      </a:lvl1pPr>
    </p:titleStyle>
    <p:bodyStyle>
      <a:lvl1pPr marL="0" indent="0" algn="l" defTabSz="1007943" rtl="0" eaLnBrk="1" latinLnBrk="0" hangingPunct="1">
        <a:lnSpc>
          <a:spcPct val="150000"/>
        </a:lnSpc>
        <a:spcBef>
          <a:spcPts val="1102"/>
        </a:spcBef>
        <a:buClr>
          <a:schemeClr val="accent1"/>
        </a:buClr>
        <a:buFontTx/>
        <a:buNone/>
        <a:defRPr sz="1800"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1pPr>
      <a:lvl2pPr marL="755957" indent="-251986" algn="l" defTabSz="1007943" rtl="0" eaLnBrk="1" latinLnBrk="0" hangingPunct="1">
        <a:lnSpc>
          <a:spcPts val="2400"/>
        </a:lnSpc>
        <a:spcBef>
          <a:spcPts val="551"/>
        </a:spcBef>
        <a:buFontTx/>
        <a:buBlip>
          <a:blip r:embed="rId13"/>
        </a:buBlip>
        <a:defRPr sz="1800"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2pPr>
      <a:lvl3pPr marL="1259929" indent="-251986" algn="l" defTabSz="1007943" rtl="0" eaLnBrk="1" latinLnBrk="0" hangingPunct="1">
        <a:lnSpc>
          <a:spcPts val="2400"/>
        </a:lnSpc>
        <a:spcBef>
          <a:spcPts val="551"/>
        </a:spcBef>
        <a:buFontTx/>
        <a:buBlip>
          <a:blip r:embed="rId14"/>
        </a:buBlip>
        <a:defRPr sz="1800"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3pPr>
      <a:lvl4pPr marL="1763900" indent="-251986" algn="l" defTabSz="1007943" rtl="0" eaLnBrk="1" latinLnBrk="0" hangingPunct="1">
        <a:lnSpc>
          <a:spcPts val="2400"/>
        </a:lnSpc>
        <a:spcBef>
          <a:spcPts val="551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4pPr>
      <a:lvl5pPr marL="2267872" indent="-251986" algn="l" defTabSz="1007943" rtl="0" eaLnBrk="1" latinLnBrk="0" hangingPunct="1">
        <a:lnSpc>
          <a:spcPts val="2400"/>
        </a:lnSpc>
        <a:spcBef>
          <a:spcPts val="551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5pPr>
      <a:lvl6pPr marL="2771844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275815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77978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283758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193">
          <p15:clr>
            <a:srgbClr val="F26B43"/>
          </p15:clr>
        </p15:guide>
        <p15:guide id="2" pos="419">
          <p15:clr>
            <a:srgbClr val="F26B43"/>
          </p15:clr>
        </p15:guide>
        <p15:guide id="3" pos="646">
          <p15:clr>
            <a:srgbClr val="F26B43"/>
          </p15:clr>
        </p15:guide>
        <p15:guide id="4" pos="873">
          <p15:clr>
            <a:srgbClr val="F26B43"/>
          </p15:clr>
        </p15:guide>
        <p15:guide id="5" pos="1100">
          <p15:clr>
            <a:srgbClr val="F26B43"/>
          </p15:clr>
        </p15:guide>
        <p15:guide id="6" pos="1327">
          <p15:clr>
            <a:srgbClr val="F26B43"/>
          </p15:clr>
        </p15:guide>
        <p15:guide id="7" pos="1553">
          <p15:clr>
            <a:srgbClr val="F26B43"/>
          </p15:clr>
        </p15:guide>
        <p15:guide id="8" pos="1780">
          <p15:clr>
            <a:srgbClr val="F26B43"/>
          </p15:clr>
        </p15:guide>
        <p15:guide id="9" pos="2007">
          <p15:clr>
            <a:srgbClr val="F26B43"/>
          </p15:clr>
        </p15:guide>
        <p15:guide id="10" pos="2234">
          <p15:clr>
            <a:srgbClr val="F26B43"/>
          </p15:clr>
        </p15:guide>
        <p15:guide id="11" pos="2460">
          <p15:clr>
            <a:srgbClr val="F26B43"/>
          </p15:clr>
        </p15:guide>
        <p15:guide id="12" pos="2687">
          <p15:clr>
            <a:srgbClr val="F26B43"/>
          </p15:clr>
        </p15:guide>
        <p15:guide id="13" pos="2914">
          <p15:clr>
            <a:srgbClr val="F26B43"/>
          </p15:clr>
        </p15:guide>
        <p15:guide id="14" pos="3141">
          <p15:clr>
            <a:srgbClr val="F26B43"/>
          </p15:clr>
        </p15:guide>
        <p15:guide id="15" pos="3368">
          <p15:clr>
            <a:srgbClr val="F26B43"/>
          </p15:clr>
        </p15:guide>
        <p15:guide id="16" pos="3594">
          <p15:clr>
            <a:srgbClr val="F26B43"/>
          </p15:clr>
        </p15:guide>
        <p15:guide id="17" pos="3821">
          <p15:clr>
            <a:srgbClr val="F26B43"/>
          </p15:clr>
        </p15:guide>
        <p15:guide id="18" pos="4048">
          <p15:clr>
            <a:srgbClr val="F26B43"/>
          </p15:clr>
        </p15:guide>
        <p15:guide id="19" pos="4275">
          <p15:clr>
            <a:srgbClr val="F26B43"/>
          </p15:clr>
        </p15:guide>
        <p15:guide id="20" pos="4501">
          <p15:clr>
            <a:srgbClr val="F26B43"/>
          </p15:clr>
        </p15:guide>
        <p15:guide id="21" pos="4728">
          <p15:clr>
            <a:srgbClr val="F26B43"/>
          </p15:clr>
        </p15:guide>
        <p15:guide id="22" pos="4955">
          <p15:clr>
            <a:srgbClr val="F26B43"/>
          </p15:clr>
        </p15:guide>
        <p15:guide id="23" pos="5182">
          <p15:clr>
            <a:srgbClr val="F26B43"/>
          </p15:clr>
        </p15:guide>
        <p15:guide id="24" pos="5408">
          <p15:clr>
            <a:srgbClr val="F26B43"/>
          </p15:clr>
        </p15:guide>
        <p15:guide id="25" pos="5635">
          <p15:clr>
            <a:srgbClr val="F26B43"/>
          </p15:clr>
        </p15:guide>
        <p15:guide id="26" pos="5862">
          <p15:clr>
            <a:srgbClr val="F26B43"/>
          </p15:clr>
        </p15:guide>
        <p15:guide id="27" pos="6089">
          <p15:clr>
            <a:srgbClr val="F26B43"/>
          </p15:clr>
        </p15:guide>
        <p15:guide id="28" pos="6316">
          <p15:clr>
            <a:srgbClr val="F26B43"/>
          </p15:clr>
        </p15:guide>
        <p15:guide id="29" pos="6542">
          <p15:clr>
            <a:srgbClr val="F26B43"/>
          </p15:clr>
        </p15:guide>
        <p15:guide id="30" orient="horz" pos="113">
          <p15:clr>
            <a:srgbClr val="F26B43"/>
          </p15:clr>
        </p15:guide>
        <p15:guide id="31" orient="horz" pos="340">
          <p15:clr>
            <a:srgbClr val="F26B43"/>
          </p15:clr>
        </p15:guide>
        <p15:guide id="32" orient="horz" pos="567">
          <p15:clr>
            <a:srgbClr val="F26B43"/>
          </p15:clr>
        </p15:guide>
        <p15:guide id="33" orient="horz" pos="794">
          <p15:clr>
            <a:srgbClr val="F26B43"/>
          </p15:clr>
        </p15:guide>
        <p15:guide id="34" orient="horz" pos="1020">
          <p15:clr>
            <a:srgbClr val="F26B43"/>
          </p15:clr>
        </p15:guide>
        <p15:guide id="35" orient="horz" pos="1247">
          <p15:clr>
            <a:srgbClr val="F26B43"/>
          </p15:clr>
        </p15:guide>
        <p15:guide id="36" orient="horz" pos="1474">
          <p15:clr>
            <a:srgbClr val="F26B43"/>
          </p15:clr>
        </p15:guide>
        <p15:guide id="37" orient="horz" pos="1701">
          <p15:clr>
            <a:srgbClr val="F26B43"/>
          </p15:clr>
        </p15:guide>
        <p15:guide id="38" orient="horz" pos="1927">
          <p15:clr>
            <a:srgbClr val="F26B43"/>
          </p15:clr>
        </p15:guide>
        <p15:guide id="39" orient="horz" pos="2154">
          <p15:clr>
            <a:srgbClr val="F26B43"/>
          </p15:clr>
        </p15:guide>
        <p15:guide id="40" orient="horz" pos="2381">
          <p15:clr>
            <a:srgbClr val="F26B43"/>
          </p15:clr>
        </p15:guide>
        <p15:guide id="41" orient="horz" pos="2608">
          <p15:clr>
            <a:srgbClr val="F26B43"/>
          </p15:clr>
        </p15:guide>
        <p15:guide id="42" orient="horz" pos="2835">
          <p15:clr>
            <a:srgbClr val="F26B43"/>
          </p15:clr>
        </p15:guide>
        <p15:guide id="43" orient="horz" pos="3061">
          <p15:clr>
            <a:srgbClr val="F26B43"/>
          </p15:clr>
        </p15:guide>
        <p15:guide id="44" orient="horz" pos="3288">
          <p15:clr>
            <a:srgbClr val="F26B43"/>
          </p15:clr>
        </p15:guide>
        <p15:guide id="45" orient="horz" pos="3515">
          <p15:clr>
            <a:srgbClr val="F26B43"/>
          </p15:clr>
        </p15:guide>
        <p15:guide id="46" orient="horz" pos="3742">
          <p15:clr>
            <a:srgbClr val="F26B43"/>
          </p15:clr>
        </p15:guide>
        <p15:guide id="47" orient="horz" pos="3968">
          <p15:clr>
            <a:srgbClr val="F26B43"/>
          </p15:clr>
        </p15:guide>
        <p15:guide id="48" orient="horz" pos="4195">
          <p15:clr>
            <a:srgbClr val="F26B43"/>
          </p15:clr>
        </p15:guide>
        <p15:guide id="49" orient="horz" pos="4422">
          <p15:clr>
            <a:srgbClr val="F26B43"/>
          </p15:clr>
        </p15:guide>
        <p15:guide id="50" orient="horz" pos="4649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9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hyperlink" Target="https://psoni.org.pl/wp-content/uploads/2015/09/Informacja-dla-wszystkich-internet_0.pdf" TargetMode="Externa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0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hyperlink" Target="https://ug.edu.pl/" TargetMode="Externa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hyperlink" Target="mailto:biuro@firr.org.pl" TargetMode="Externa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93568BE-245E-449B-9BA3-0D02E7BF7EC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57474" y="2843733"/>
            <a:ext cx="6572810" cy="1107677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pl-PL" dirty="0"/>
              <a:t>„SGGW – Uczelnia równych szans 2.0”</a:t>
            </a:r>
            <a:endParaRPr lang="pl-PL" dirty="0">
              <a:cs typeface="Open Sans" pitchFamily="2" charset="0"/>
            </a:endParaRP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BC2F625A-2277-4F6D-95F0-91B1E048662A}"/>
              </a:ext>
              <a:ext uri="{C183D7F6-B498-43B3-948B-1728B52AA6E4}">
                <adec:decorative xmlns:adec="http://schemas.microsoft.com/office/drawing/2017/decorative" xmlns="" val="0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57474" y="4427909"/>
            <a:ext cx="8136493" cy="1080000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pl-PL" sz="2500" dirty="0" smtClean="0"/>
              <a:t>Projekt współfinansowany przez Unię Europejską </a:t>
            </a:r>
            <a:br>
              <a:rPr lang="pl-PL" sz="2500" dirty="0" smtClean="0"/>
            </a:br>
            <a:r>
              <a:rPr lang="pl-PL" sz="2500" dirty="0" smtClean="0"/>
              <a:t>w ramach programu Fundusze Europejskie </a:t>
            </a:r>
            <a:br>
              <a:rPr lang="pl-PL" sz="2500" dirty="0" smtClean="0"/>
            </a:br>
            <a:r>
              <a:rPr lang="pl-PL" sz="2500" dirty="0" smtClean="0"/>
              <a:t>dla Rozwoju Społecznego 2021-2027 </a:t>
            </a:r>
            <a:endParaRPr lang="pl-PL" sz="2500" dirty="0"/>
          </a:p>
        </p:txBody>
      </p:sp>
    </p:spTree>
    <p:extLst>
      <p:ext uri="{BB962C8B-B14F-4D97-AF65-F5344CB8AC3E}">
        <p14:creationId xmlns:p14="http://schemas.microsoft.com/office/powerpoint/2010/main" val="2221495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002239" y="400970"/>
            <a:ext cx="8640381" cy="1080001"/>
          </a:xfrm>
        </p:spPr>
        <p:txBody>
          <a:bodyPr/>
          <a:lstStyle/>
          <a:p>
            <a:r>
              <a:rPr lang="pl-PL" dirty="0" smtClean="0"/>
              <a:t>Dostosowania</a:t>
            </a:r>
            <a:endParaRPr lang="pl-PL" dirty="0"/>
          </a:p>
        </p:txBody>
      </p:sp>
      <p:pic>
        <p:nvPicPr>
          <p:cNvPr id="7" name="Symbol zastępczy zawartości 6" descr="Grafika przedstawia możliwe do wykonania systemy ułatwień pracy biurowej, m. in: pentle indukcyjne, montaż podjazdów, platform, wind, dostosowanie komputerów, zapewnienie specjalistycznego wsparcia specjalistycznego lub oprogramowania specjalistycznego&#10;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411" y="0"/>
            <a:ext cx="9001000" cy="75830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9835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DB6AF3C-5F3F-BBB0-E2E6-D9839EE7745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9482" y="3788792"/>
            <a:ext cx="7920115" cy="1107677"/>
          </a:xfrm>
        </p:spPr>
        <p:txBody>
          <a:bodyPr>
            <a:normAutofit/>
          </a:bodyPr>
          <a:lstStyle/>
          <a:p>
            <a:r>
              <a:rPr lang="pl-PL" sz="5400" dirty="0"/>
              <a:t>Dobre praktyki</a:t>
            </a:r>
          </a:p>
        </p:txBody>
      </p:sp>
    </p:spTree>
    <p:extLst>
      <p:ext uri="{BB962C8B-B14F-4D97-AF65-F5344CB8AC3E}">
        <p14:creationId xmlns:p14="http://schemas.microsoft.com/office/powerpoint/2010/main" val="467812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>
            <a:extLst>
              <a:ext uri="{FF2B5EF4-FFF2-40B4-BE49-F238E27FC236}">
                <a16:creationId xmlns:a16="http://schemas.microsoft.com/office/drawing/2014/main" id="{0DF56160-5E77-E7AC-1036-01F65D0783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6951" y="899517"/>
            <a:ext cx="8640381" cy="1080001"/>
          </a:xfrm>
        </p:spPr>
        <p:txBody>
          <a:bodyPr>
            <a:normAutofit/>
          </a:bodyPr>
          <a:lstStyle/>
          <a:p>
            <a:r>
              <a:rPr lang="pl-PL" sz="3600" dirty="0"/>
              <a:t>Projektowanie bez barier</a:t>
            </a:r>
          </a:p>
        </p:txBody>
      </p:sp>
      <p:sp>
        <p:nvSpPr>
          <p:cNvPr id="10" name="Symbol zastępczy zawartości 2">
            <a:extLst>
              <a:ext uri="{FF2B5EF4-FFF2-40B4-BE49-F238E27FC236}">
                <a16:creationId xmlns:a16="http://schemas.microsoft.com/office/drawing/2014/main" id="{2EEB6198-0A34-C4EF-0795-894BCAE5C6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5524" y="2123653"/>
            <a:ext cx="8784877" cy="1727992"/>
          </a:xfrm>
        </p:spPr>
        <p:txBody>
          <a:bodyPr>
            <a:normAutofit fontScale="25000" lnSpcReduction="20000"/>
          </a:bodyPr>
          <a:lstStyle/>
          <a:p>
            <a:pPr>
              <a:lnSpc>
                <a:spcPct val="170000"/>
              </a:lnSpc>
            </a:pPr>
            <a:r>
              <a:rPr lang="pl-PL" sz="8800" b="1" dirty="0"/>
              <a:t>Projektowanie bez barier </a:t>
            </a:r>
            <a:r>
              <a:rPr lang="pl-PL" sz="8800" b="1" dirty="0" smtClean="0"/>
              <a:t>– wytyczne dotyczące uniwersalnego projektowania </a:t>
            </a:r>
            <a:r>
              <a:rPr lang="pl-PL" sz="8800" dirty="0" smtClean="0"/>
              <a:t>(2016)</a:t>
            </a:r>
            <a:endParaRPr lang="pl-PL" sz="8800" dirty="0"/>
          </a:p>
          <a:p>
            <a:pPr>
              <a:lnSpc>
                <a:spcPct val="170000"/>
              </a:lnSpc>
            </a:pPr>
            <a:r>
              <a:rPr lang="pl-PL" sz="8800" dirty="0" smtClean="0"/>
              <a:t>Wydawca</a:t>
            </a:r>
            <a:r>
              <a:rPr lang="pl-PL" sz="8800" dirty="0"/>
              <a:t>: </a:t>
            </a:r>
            <a:r>
              <a:rPr lang="pl-PL" sz="8800" b="1" dirty="0"/>
              <a:t>Stowarzyszenie Przyjaciół Integracji</a:t>
            </a:r>
            <a:r>
              <a:rPr lang="pl-PL" sz="8800" dirty="0"/>
              <a:t>, Warszawa</a:t>
            </a:r>
          </a:p>
          <a:p>
            <a:pPr>
              <a:lnSpc>
                <a:spcPct val="170000"/>
              </a:lnSpc>
            </a:pPr>
            <a:r>
              <a:rPr lang="pl-PL" sz="8800" dirty="0"/>
              <a:t>Publikacja sfinansowana ze środków Państwowego Funduszu Rehabilitacji Osób Niepełnosprawnych.</a:t>
            </a:r>
          </a:p>
          <a:p>
            <a:pPr marL="0" indent="0">
              <a:buNone/>
            </a:pPr>
            <a:endParaRPr lang="pl-PL" sz="2000" dirty="0"/>
          </a:p>
        </p:txBody>
      </p:sp>
    </p:spTree>
    <p:extLst>
      <p:ext uri="{BB962C8B-B14F-4D97-AF65-F5344CB8AC3E}">
        <p14:creationId xmlns:p14="http://schemas.microsoft.com/office/powerpoint/2010/main" val="1453229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>
            <a:extLst>
              <a:ext uri="{FF2B5EF4-FFF2-40B4-BE49-F238E27FC236}">
                <a16:creationId xmlns:a16="http://schemas.microsoft.com/office/drawing/2014/main" id="{0DF56160-5E77-E7AC-1036-01F65D0783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9578" y="683493"/>
            <a:ext cx="8640381" cy="1080001"/>
          </a:xfrm>
        </p:spPr>
        <p:txBody>
          <a:bodyPr>
            <a:normAutofit/>
          </a:bodyPr>
          <a:lstStyle/>
          <a:p>
            <a:r>
              <a:rPr lang="pl-PL" sz="3600" dirty="0" smtClean="0"/>
              <a:t>Włącznik – projektowanie </a:t>
            </a:r>
            <a:r>
              <a:rPr lang="pl-PL" sz="3600" dirty="0"/>
              <a:t>bez barier</a:t>
            </a:r>
            <a:br>
              <a:rPr lang="pl-PL" sz="3600" dirty="0"/>
            </a:br>
            <a:endParaRPr lang="pl-PL" sz="3600" dirty="0"/>
          </a:p>
        </p:txBody>
      </p:sp>
      <p:sp>
        <p:nvSpPr>
          <p:cNvPr id="10" name="Symbol zastępczy zawartości 2">
            <a:extLst>
              <a:ext uri="{FF2B5EF4-FFF2-40B4-BE49-F238E27FC236}">
                <a16:creationId xmlns:a16="http://schemas.microsoft.com/office/drawing/2014/main" id="{2EEB6198-0A34-C4EF-0795-894BCAE5C69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19578" y="1403573"/>
            <a:ext cx="8424456" cy="2232048"/>
          </a:xfrm>
        </p:spPr>
        <p:txBody>
          <a:bodyPr>
            <a:normAutofit fontScale="25000" lnSpcReduction="20000"/>
          </a:bodyPr>
          <a:lstStyle/>
          <a:p>
            <a:pPr>
              <a:lnSpc>
                <a:spcPct val="170000"/>
              </a:lnSpc>
            </a:pPr>
            <a:r>
              <a:rPr lang="pl-PL" sz="8800" dirty="0" smtClean="0"/>
              <a:t>Omawia wytyczne i standardy architektoniczne </a:t>
            </a:r>
            <a:r>
              <a:rPr lang="pl-PL" sz="8800" dirty="0"/>
              <a:t>dotyczące uniwersalnego </a:t>
            </a:r>
            <a:r>
              <a:rPr lang="pl-PL" sz="8800" dirty="0" smtClean="0"/>
              <a:t>projektowania oraz mechanizmów racjonalnych usprawnień w istniejących budynkach</a:t>
            </a:r>
            <a:r>
              <a:rPr lang="pl-PL" sz="8800" dirty="0"/>
              <a:t>. </a:t>
            </a:r>
            <a:r>
              <a:rPr lang="pl-PL" sz="8800" dirty="0" smtClean="0"/>
              <a:t>Jedyna </a:t>
            </a:r>
            <a:r>
              <a:rPr lang="pl-PL" sz="8800" dirty="0"/>
              <a:t>w Polsce publikacja </a:t>
            </a:r>
            <a:r>
              <a:rPr lang="pl-PL" sz="8800" dirty="0" smtClean="0"/>
              <a:t> z tego zakresu dla architektów.</a:t>
            </a:r>
            <a:endParaRPr lang="pl-PL" sz="8800" b="1" dirty="0"/>
          </a:p>
          <a:p>
            <a:pPr>
              <a:lnSpc>
                <a:spcPct val="170000"/>
              </a:lnSpc>
            </a:pPr>
            <a:r>
              <a:rPr lang="pl-PL" sz="8000" dirty="0"/>
              <a:t>Autor: Kamil Kowalski</a:t>
            </a:r>
          </a:p>
          <a:p>
            <a:pPr>
              <a:lnSpc>
                <a:spcPct val="170000"/>
              </a:lnSpc>
            </a:pPr>
            <a:r>
              <a:rPr lang="pl-PL" sz="8000" dirty="0"/>
              <a:t>Wydawca: </a:t>
            </a:r>
            <a:r>
              <a:rPr lang="pl-PL" sz="8000" b="1" dirty="0"/>
              <a:t>Fundacja Integracja</a:t>
            </a:r>
            <a:r>
              <a:rPr lang="pl-PL" sz="8000" dirty="0"/>
              <a:t>, Warszawa, 2017</a:t>
            </a:r>
          </a:p>
          <a:p>
            <a:pPr marL="0" indent="0">
              <a:lnSpc>
                <a:spcPct val="170000"/>
              </a:lnSpc>
              <a:buNone/>
            </a:pPr>
            <a:endParaRPr lang="pl-PL" sz="2000" dirty="0"/>
          </a:p>
        </p:txBody>
      </p:sp>
      <p:pic>
        <p:nvPicPr>
          <p:cNvPr id="8" name="Symbol zastępczy zawartości 7" descr="Okładka: Włącznik - projektowanie bez barier"/>
          <p:cNvPicPr>
            <a:picLocks noGrp="1" noChangeAspect="1"/>
          </p:cNvPicPr>
          <p:nvPr>
            <p:ph sz="half" idx="2"/>
          </p:nvPr>
        </p:nvPicPr>
        <p:blipFill rotWithShape="1">
          <a:blip r:embed="rId2"/>
          <a:srcRect l="2363" t="32376" r="4319" b="27869"/>
          <a:stretch/>
        </p:blipFill>
        <p:spPr>
          <a:xfrm>
            <a:off x="1019578" y="4729616"/>
            <a:ext cx="6486568" cy="1554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4854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>
            <a:extLst>
              <a:ext uri="{FF2B5EF4-FFF2-40B4-BE49-F238E27FC236}">
                <a16:creationId xmlns:a16="http://schemas.microsoft.com/office/drawing/2014/main" id="{0DF56160-5E77-E7AC-1036-01F65D0783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3418" y="683493"/>
            <a:ext cx="8640381" cy="1080001"/>
          </a:xfrm>
        </p:spPr>
        <p:txBody>
          <a:bodyPr>
            <a:normAutofit/>
          </a:bodyPr>
          <a:lstStyle/>
          <a:p>
            <a:r>
              <a:rPr lang="pl-PL" sz="3600" dirty="0"/>
              <a:t>Wymogi funduszy europejskich </a:t>
            </a:r>
          </a:p>
        </p:txBody>
      </p:sp>
      <p:sp>
        <p:nvSpPr>
          <p:cNvPr id="10" name="Symbol zastępczy zawartości 2">
            <a:extLst>
              <a:ext uri="{FF2B5EF4-FFF2-40B4-BE49-F238E27FC236}">
                <a16:creationId xmlns:a16="http://schemas.microsoft.com/office/drawing/2014/main" id="{2EEB6198-0A34-C4EF-0795-894BCAE5C6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3418" y="1547589"/>
            <a:ext cx="9425598" cy="4680002"/>
          </a:xfrm>
        </p:spPr>
        <p:txBody>
          <a:bodyPr>
            <a:normAutofit fontScale="25000" lnSpcReduction="20000"/>
          </a:bodyPr>
          <a:lstStyle/>
          <a:p>
            <a:pPr>
              <a:lnSpc>
                <a:spcPct val="170000"/>
              </a:lnSpc>
            </a:pPr>
            <a:r>
              <a:rPr lang="pl-PL" sz="8800" b="1" dirty="0"/>
              <a:t>Poradnik dla realizatorów projektów i instytucji systemu wdrażania funduszy europejskich </a:t>
            </a:r>
            <a:r>
              <a:rPr lang="pl-PL" sz="8800" b="1" dirty="0" smtClean="0"/>
              <a:t>2014-2020.</a:t>
            </a:r>
          </a:p>
          <a:p>
            <a:pPr>
              <a:lnSpc>
                <a:spcPct val="170000"/>
              </a:lnSpc>
            </a:pPr>
            <a:r>
              <a:rPr lang="pl-PL" sz="8800" dirty="0"/>
              <a:t>D</a:t>
            </a:r>
            <a:r>
              <a:rPr lang="pl-PL" sz="8800" dirty="0" smtClean="0"/>
              <a:t>otyczący realizacji minimalnych wymagań związanych z zapewnieniem dostępności oraz dobrych praktyk w tym obszarze.</a:t>
            </a:r>
            <a:endParaRPr lang="pl-PL" sz="8800" dirty="0"/>
          </a:p>
          <a:p>
            <a:pPr>
              <a:lnSpc>
                <a:spcPct val="170000"/>
              </a:lnSpc>
            </a:pPr>
            <a:endParaRPr lang="pl-PL" sz="8800" b="1" dirty="0"/>
          </a:p>
          <a:p>
            <a:pPr>
              <a:lnSpc>
                <a:spcPct val="170000"/>
              </a:lnSpc>
            </a:pPr>
            <a:r>
              <a:rPr lang="pl-PL" sz="8800" dirty="0"/>
              <a:t>Wydawca: </a:t>
            </a:r>
            <a:r>
              <a:rPr lang="pl-PL" sz="8800" b="1" dirty="0"/>
              <a:t>Ministerstwo Rozwoju</a:t>
            </a:r>
            <a:r>
              <a:rPr lang="pl-PL" sz="8800" dirty="0"/>
              <a:t>, 2015</a:t>
            </a:r>
          </a:p>
          <a:p>
            <a:pPr>
              <a:lnSpc>
                <a:spcPct val="170000"/>
              </a:lnSpc>
            </a:pPr>
            <a:r>
              <a:rPr lang="pl-PL" sz="8800" dirty="0"/>
              <a:t>Realizacja: Fundacja Aktywizacja, Warszawa</a:t>
            </a:r>
          </a:p>
          <a:p>
            <a:endParaRPr lang="pl-PL" sz="9600" dirty="0"/>
          </a:p>
          <a:p>
            <a:pPr marL="0" indent="0">
              <a:buNone/>
            </a:pPr>
            <a:endParaRPr lang="pl-PL" sz="2000" dirty="0"/>
          </a:p>
        </p:txBody>
      </p:sp>
    </p:spTree>
    <p:extLst>
      <p:ext uri="{BB962C8B-B14F-4D97-AF65-F5344CB8AC3E}">
        <p14:creationId xmlns:p14="http://schemas.microsoft.com/office/powerpoint/2010/main" val="3489265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>
            <a:extLst>
              <a:ext uri="{FF2B5EF4-FFF2-40B4-BE49-F238E27FC236}">
                <a16:creationId xmlns:a16="http://schemas.microsoft.com/office/drawing/2014/main" id="{0DF56160-5E77-E7AC-1036-01F65D0783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5907" y="899517"/>
            <a:ext cx="8640381" cy="1080001"/>
          </a:xfrm>
        </p:spPr>
        <p:txBody>
          <a:bodyPr>
            <a:normAutofit/>
          </a:bodyPr>
          <a:lstStyle/>
          <a:p>
            <a:r>
              <a:rPr lang="pl-PL" sz="3600" dirty="0"/>
              <a:t>Branżowe/regionalne standardy</a:t>
            </a:r>
          </a:p>
        </p:txBody>
      </p:sp>
      <p:sp>
        <p:nvSpPr>
          <p:cNvPr id="10" name="Symbol zastępczy zawartości 2">
            <a:extLst>
              <a:ext uri="{FF2B5EF4-FFF2-40B4-BE49-F238E27FC236}">
                <a16:creationId xmlns:a16="http://schemas.microsoft.com/office/drawing/2014/main" id="{2EEB6198-0A34-C4EF-0795-894BCAE5C6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5907" y="1763494"/>
            <a:ext cx="8784496" cy="4680002"/>
          </a:xfrm>
        </p:spPr>
        <p:txBody>
          <a:bodyPr>
            <a:normAutofit fontScale="25000" lnSpcReduction="20000"/>
          </a:bodyPr>
          <a:lstStyle/>
          <a:p>
            <a:pPr marL="285750" indent="-285750">
              <a:lnSpc>
                <a:spcPct val="170000"/>
              </a:lnSpc>
              <a:buClrTx/>
              <a:buFont typeface="Arial" panose="020B0604020202020204" pitchFamily="34" charset="0"/>
              <a:buChar char="•"/>
            </a:pPr>
            <a:r>
              <a:rPr lang="pl-PL" sz="8800" dirty="0"/>
              <a:t>Standard dostępności POZ, szpitali</a:t>
            </a:r>
          </a:p>
          <a:p>
            <a:pPr marL="285750" indent="-285750">
              <a:lnSpc>
                <a:spcPct val="170000"/>
              </a:lnSpc>
              <a:buClrTx/>
              <a:buFont typeface="Arial" panose="020B0604020202020204" pitchFamily="34" charset="0"/>
              <a:buChar char="•"/>
            </a:pPr>
            <a:r>
              <a:rPr lang="pl-PL" sz="8800" dirty="0" smtClean="0"/>
              <a:t>Standard </a:t>
            </a:r>
            <a:r>
              <a:rPr lang="pl-PL" sz="8800" dirty="0"/>
              <a:t>dostępności </a:t>
            </a:r>
            <a:r>
              <a:rPr lang="pl-PL" sz="8800" dirty="0" smtClean="0"/>
              <a:t>(Model Dostępnej Szkoły, Uczelni, Szpitala)</a:t>
            </a:r>
            <a:endParaRPr lang="pl-PL" sz="8800" dirty="0"/>
          </a:p>
          <a:p>
            <a:pPr marL="285750" indent="-285750">
              <a:lnSpc>
                <a:spcPct val="170000"/>
              </a:lnSpc>
              <a:buClrTx/>
              <a:buFont typeface="Arial" panose="020B0604020202020204" pitchFamily="34" charset="0"/>
              <a:buChar char="•"/>
            </a:pPr>
            <a:r>
              <a:rPr lang="pl-PL" sz="8800" dirty="0" smtClean="0"/>
              <a:t>Niebawem powstanie </a:t>
            </a:r>
            <a:r>
              <a:rPr lang="pl-PL" sz="8800" dirty="0"/>
              <a:t>uniwersalny i stopniowalny Model Dostępnego Samorządu</a:t>
            </a:r>
          </a:p>
          <a:p>
            <a:pPr marL="285750" indent="-285750">
              <a:lnSpc>
                <a:spcPct val="170000"/>
              </a:lnSpc>
              <a:buClrTx/>
              <a:buFont typeface="Arial" panose="020B0604020202020204" pitchFamily="34" charset="0"/>
              <a:buChar char="•"/>
            </a:pPr>
            <a:r>
              <a:rPr lang="pl-PL" sz="8800" dirty="0" smtClean="0"/>
              <a:t>Standardy </a:t>
            </a:r>
            <a:r>
              <a:rPr lang="pl-PL" sz="8800" dirty="0"/>
              <a:t>dostępności mają np. Warszawa, Gdynia, Łódź, Wrocław </a:t>
            </a:r>
            <a:r>
              <a:rPr lang="pl-PL" sz="8800" dirty="0" smtClean="0"/>
              <a:t>i </a:t>
            </a:r>
            <a:r>
              <a:rPr lang="pl-PL" sz="8800" dirty="0"/>
              <a:t>wiele innych miejscowości</a:t>
            </a:r>
          </a:p>
          <a:p>
            <a:pPr marL="0" indent="0">
              <a:lnSpc>
                <a:spcPct val="170000"/>
              </a:lnSpc>
              <a:buClrTx/>
              <a:buNone/>
            </a:pPr>
            <a:endParaRPr lang="pl-PL" sz="2000" dirty="0"/>
          </a:p>
        </p:txBody>
      </p:sp>
    </p:spTree>
    <p:extLst>
      <p:ext uri="{BB962C8B-B14F-4D97-AF65-F5344CB8AC3E}">
        <p14:creationId xmlns:p14="http://schemas.microsoft.com/office/powerpoint/2010/main" val="1469093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>
            <a:extLst>
              <a:ext uri="{FF2B5EF4-FFF2-40B4-BE49-F238E27FC236}">
                <a16:creationId xmlns:a16="http://schemas.microsoft.com/office/drawing/2014/main" id="{0DF56160-5E77-E7AC-1036-01F65D0783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5907" y="683493"/>
            <a:ext cx="8640381" cy="1080001"/>
          </a:xfrm>
        </p:spPr>
        <p:txBody>
          <a:bodyPr>
            <a:normAutofit/>
          </a:bodyPr>
          <a:lstStyle/>
          <a:p>
            <a:r>
              <a:rPr lang="pl-PL" sz="3600" dirty="0"/>
              <a:t>Liderzy Dostępności </a:t>
            </a:r>
            <a:r>
              <a:rPr lang="pl-PL" sz="3600" dirty="0" smtClean="0"/>
              <a:t>2022</a:t>
            </a:r>
            <a:endParaRPr lang="pl-PL" sz="3600" dirty="0"/>
          </a:p>
        </p:txBody>
      </p:sp>
      <p:sp>
        <p:nvSpPr>
          <p:cNvPr id="10" name="Symbol zastępczy zawartości 2">
            <a:extLst>
              <a:ext uri="{FF2B5EF4-FFF2-40B4-BE49-F238E27FC236}">
                <a16:creationId xmlns:a16="http://schemas.microsoft.com/office/drawing/2014/main" id="{2EEB6198-0A34-C4EF-0795-894BCAE5C69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93886" y="1619597"/>
            <a:ext cx="9216543" cy="4680018"/>
          </a:xfrm>
        </p:spPr>
        <p:txBody>
          <a:bodyPr>
            <a:noAutofit/>
          </a:bodyPr>
          <a:lstStyle/>
          <a:p>
            <a:pPr marL="285750" indent="-285750">
              <a:lnSpc>
                <a:spcPct val="170000"/>
              </a:lnSpc>
              <a:spcAft>
                <a:spcPts val="600"/>
              </a:spcAft>
              <a:buClrTx/>
              <a:buFont typeface="Arial" panose="020B0604020202020204" pitchFamily="34" charset="0"/>
              <a:buChar char="•"/>
            </a:pPr>
            <a:r>
              <a:rPr lang="pl-PL" sz="2100" dirty="0" smtClean="0"/>
              <a:t>Coroczny </a:t>
            </a:r>
            <a:r>
              <a:rPr lang="pl-PL" sz="2100" dirty="0"/>
              <a:t>Konkurs Architektoniczno-Urbanistyczny Fundacji Integracja </a:t>
            </a:r>
            <a:r>
              <a:rPr lang="pl-PL" sz="2100" dirty="0" smtClean="0"/>
              <a:t/>
            </a:r>
            <a:br>
              <a:rPr lang="pl-PL" sz="2100" dirty="0" smtClean="0"/>
            </a:br>
            <a:r>
              <a:rPr lang="pl-PL" sz="2100" dirty="0" smtClean="0"/>
              <a:t>i </a:t>
            </a:r>
            <a:r>
              <a:rPr lang="pl-PL" sz="2100" dirty="0"/>
              <a:t>Towarzystwa Urbanistów Polskich pod patronatem Prezydenta RP </a:t>
            </a:r>
          </a:p>
          <a:p>
            <a:pPr marL="285750" indent="-285750">
              <a:lnSpc>
                <a:spcPct val="170000"/>
              </a:lnSpc>
              <a:spcAft>
                <a:spcPts val="600"/>
              </a:spcAft>
              <a:buClrTx/>
              <a:buFont typeface="Arial" panose="020B0604020202020204" pitchFamily="34" charset="0"/>
              <a:buChar char="•"/>
            </a:pPr>
            <a:r>
              <a:rPr lang="pl-PL" sz="2100" dirty="0" smtClean="0"/>
              <a:t>Grand </a:t>
            </a:r>
            <a:r>
              <a:rPr lang="pl-PL" sz="2100" dirty="0"/>
              <a:t>Prix 2022: Dom Pomocy Społecznej nr 1, Poznań</a:t>
            </a:r>
          </a:p>
          <a:p>
            <a:pPr marL="285750" indent="-285750">
              <a:lnSpc>
                <a:spcPct val="170000"/>
              </a:lnSpc>
              <a:spcAft>
                <a:spcPts val="600"/>
              </a:spcAft>
              <a:buClrTx/>
              <a:buFont typeface="Arial" panose="020B0604020202020204" pitchFamily="34" charset="0"/>
              <a:buChar char="•"/>
            </a:pPr>
            <a:r>
              <a:rPr lang="pl-PL" sz="2100" dirty="0"/>
              <a:t>Duży obiekt użyteczności publicznej: Środowiskowa Biblioteka Nauk Ścisłych i Technicznych Politechniki Wrocławskiej, wyróżnienie Dworzec Autobusowy w Kielcach</a:t>
            </a:r>
          </a:p>
          <a:p>
            <a:pPr marL="285750" indent="-285750">
              <a:lnSpc>
                <a:spcPct val="170000"/>
              </a:lnSpc>
              <a:spcAft>
                <a:spcPts val="600"/>
              </a:spcAft>
              <a:buClrTx/>
              <a:buFont typeface="Arial" panose="020B0604020202020204" pitchFamily="34" charset="0"/>
              <a:buChar char="•"/>
            </a:pPr>
            <a:r>
              <a:rPr lang="pl-PL" sz="2100" dirty="0" smtClean="0"/>
              <a:t>Obiekt </a:t>
            </a:r>
            <a:r>
              <a:rPr lang="pl-PL" sz="2100" dirty="0"/>
              <a:t>usług lokalnych:  Szkoła Podstawowa nr 400 </a:t>
            </a:r>
            <a:r>
              <a:rPr lang="pl-PL" sz="2100" dirty="0" smtClean="0"/>
              <a:t>w Warszawie</a:t>
            </a:r>
            <a:endParaRPr lang="pl-PL" sz="21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pl-PL" sz="2100" dirty="0"/>
          </a:p>
        </p:txBody>
      </p:sp>
      <p:pic>
        <p:nvPicPr>
          <p:cNvPr id="8" name="Symbol zastępczy zawartości 7" descr="logo: lider dostępności">
            <a:extLst>
              <a:ext uri="{FF2B5EF4-FFF2-40B4-BE49-F238E27FC236}">
                <a16:creationId xmlns:a16="http://schemas.microsoft.com/office/drawing/2014/main" id="{FA3363FF-ECE1-EE19-3909-4A9E2C31E302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2210" y="496132"/>
            <a:ext cx="1930400" cy="10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9095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ytuł 10"/>
          <p:cNvSpPr>
            <a:spLocks noGrp="1"/>
          </p:cNvSpPr>
          <p:nvPr>
            <p:ph type="title"/>
          </p:nvPr>
        </p:nvSpPr>
        <p:spPr>
          <a:xfrm>
            <a:off x="1025906" y="683493"/>
            <a:ext cx="8640381" cy="863977"/>
          </a:xfrm>
        </p:spPr>
        <p:txBody>
          <a:bodyPr>
            <a:normAutofit/>
          </a:bodyPr>
          <a:lstStyle/>
          <a:p>
            <a:r>
              <a:rPr lang="pl-PL" altLang="pl-PL" sz="3200" dirty="0"/>
              <a:t> Przykład ETR</a:t>
            </a:r>
            <a:endParaRPr lang="pl-PL" sz="3200" dirty="0"/>
          </a:p>
        </p:txBody>
      </p:sp>
      <p:sp>
        <p:nvSpPr>
          <p:cNvPr id="12" name="Symbol zastępczy zawartości 11"/>
          <p:cNvSpPr>
            <a:spLocks noGrp="1"/>
          </p:cNvSpPr>
          <p:nvPr>
            <p:ph sz="half" idx="1"/>
          </p:nvPr>
        </p:nvSpPr>
        <p:spPr>
          <a:xfrm>
            <a:off x="1025906" y="1590231"/>
            <a:ext cx="5544137" cy="4681581"/>
          </a:xfrm>
        </p:spPr>
        <p:txBody>
          <a:bodyPr>
            <a:normAutofit/>
          </a:bodyPr>
          <a:lstStyle/>
          <a:p>
            <a:pPr marL="72048">
              <a:lnSpc>
                <a:spcPct val="150000"/>
              </a:lnSpc>
              <a:defRPr/>
            </a:pPr>
            <a:r>
              <a:rPr lang="pl-PL" sz="2000" b="1" dirty="0"/>
              <a:t>„Informacja dla wszystkich. Europejskie standardy przygotowywania tekstu łatwego do czytania i zrozumienia” </a:t>
            </a:r>
            <a:r>
              <a:rPr lang="pl-PL" sz="2000" dirty="0"/>
              <a:t>wydana przez </a:t>
            </a:r>
            <a:r>
              <a:rPr lang="pl-PL" sz="2000" dirty="0" err="1"/>
              <a:t>Inclusion</a:t>
            </a:r>
            <a:r>
              <a:rPr lang="pl-PL" sz="2000" dirty="0"/>
              <a:t> Europe w 2009 roku.</a:t>
            </a:r>
          </a:p>
          <a:p>
            <a:pPr marL="72048">
              <a:lnSpc>
                <a:spcPct val="150000"/>
              </a:lnSpc>
              <a:defRPr/>
            </a:pPr>
            <a:r>
              <a:rPr lang="pl-PL" sz="2000" dirty="0"/>
              <a:t>Tłumaczenie na język polski wydało </a:t>
            </a:r>
            <a:r>
              <a:rPr lang="pl-PL" sz="2000" dirty="0" smtClean="0"/>
              <a:t>Biuro </a:t>
            </a:r>
            <a:r>
              <a:rPr lang="pl-PL" sz="2000" dirty="0"/>
              <a:t>Pełnomocnika Rządu do Spraw Osób </a:t>
            </a:r>
            <a:r>
              <a:rPr lang="pl-PL" sz="2000" dirty="0" smtClean="0"/>
              <a:t>Niepełnosprawnych (2010); wydanie </a:t>
            </a:r>
            <a:r>
              <a:rPr lang="pl-PL" sz="2000" dirty="0"/>
              <a:t>drugie poprawione </a:t>
            </a:r>
            <a:r>
              <a:rPr lang="pl-PL" sz="2000" dirty="0" smtClean="0"/>
              <a:t>– PSONI (2012).</a:t>
            </a:r>
            <a:endParaRPr lang="pl-PL" sz="2000" dirty="0"/>
          </a:p>
          <a:p>
            <a:pPr marL="72048">
              <a:lnSpc>
                <a:spcPct val="150000"/>
              </a:lnSpc>
              <a:defRPr/>
            </a:pPr>
            <a:r>
              <a:rPr lang="pl-PL" sz="2000" dirty="0" smtClean="0">
                <a:hlinkClick r:id="rId2"/>
              </a:rPr>
              <a:t>link do dokumentu "Informacja dla wszystkich..."</a:t>
            </a:r>
            <a:endParaRPr lang="pl-PL" sz="2000" dirty="0"/>
          </a:p>
        </p:txBody>
      </p:sp>
      <p:pic>
        <p:nvPicPr>
          <p:cNvPr id="14" name="Picture 2" descr="Okładka: „Informacja dla wszystkich. Europejskie standardy przygotowywania tekstu łatwego do czytania i zrozumienia” ">
            <a:extLst>
              <a:ext uri="{FF2B5EF4-FFF2-40B4-BE49-F238E27FC236}">
                <a16:creationId xmlns:a16="http://schemas.microsoft.com/office/drawing/2014/main" id="{BEF2B3D9-0E47-A148-AA56-23757921D6A3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4058" y="1259557"/>
            <a:ext cx="3274394" cy="467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64111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>
            <a:extLst>
              <a:ext uri="{FF2B5EF4-FFF2-40B4-BE49-F238E27FC236}">
                <a16:creationId xmlns:a16="http://schemas.microsoft.com/office/drawing/2014/main" id="{0DF56160-5E77-E7AC-1036-01F65D0783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5244" y="827509"/>
            <a:ext cx="9360941" cy="1080001"/>
          </a:xfrm>
        </p:spPr>
        <p:txBody>
          <a:bodyPr>
            <a:normAutofit/>
          </a:bodyPr>
          <a:lstStyle/>
          <a:p>
            <a:r>
              <a:rPr lang="pl-PL" sz="3400" dirty="0"/>
              <a:t>Uniwersytet w </a:t>
            </a:r>
            <a:r>
              <a:rPr lang="pl-PL" sz="3400" dirty="0" smtClean="0"/>
              <a:t>Białymstoku – tłumacz PJM</a:t>
            </a:r>
            <a:endParaRPr lang="pl-PL" sz="3400" dirty="0"/>
          </a:p>
        </p:txBody>
      </p:sp>
      <p:pic>
        <p:nvPicPr>
          <p:cNvPr id="9" name="Symbol zastępczy zawartości 7" descr="Logo: Uniwersytet w Białymstoku&#10;Tłumacz PJM Instrukcja korzystania na YT&#10;">
            <a:extLst>
              <a:ext uri="{FF2B5EF4-FFF2-40B4-BE49-F238E27FC236}">
                <a16:creationId xmlns:a16="http://schemas.microsoft.com/office/drawing/2014/main" id="{C1E15C88-87BF-6942-D844-03B2387C821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33468" t="25900" r="9439" b="23701"/>
          <a:stretch/>
        </p:blipFill>
        <p:spPr>
          <a:xfrm>
            <a:off x="980676" y="1763613"/>
            <a:ext cx="8730075" cy="43349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1931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>
            <a:extLst>
              <a:ext uri="{FF2B5EF4-FFF2-40B4-BE49-F238E27FC236}">
                <a16:creationId xmlns:a16="http://schemas.microsoft.com/office/drawing/2014/main" id="{0DF56160-5E77-E7AC-1036-01F65D0783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5908" y="467469"/>
            <a:ext cx="8640381" cy="1080001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pl-PL" sz="3000" dirty="0"/>
              <a:t>Uniwersytet w </a:t>
            </a:r>
            <a:r>
              <a:rPr lang="pl-PL" sz="3000" dirty="0" smtClean="0"/>
              <a:t>Białymstoku – dostępność </a:t>
            </a:r>
            <a:r>
              <a:rPr lang="pl-PL" sz="3000" dirty="0"/>
              <a:t>c</a:t>
            </a:r>
            <a:r>
              <a:rPr lang="pl-PL" sz="3000" dirty="0" smtClean="0"/>
              <a:t>yfrowa</a:t>
            </a:r>
            <a:endParaRPr lang="pl-PL" sz="3000" dirty="0"/>
          </a:p>
        </p:txBody>
      </p:sp>
      <p:pic>
        <p:nvPicPr>
          <p:cNvPr id="4" name="Symbol zastępczy zawartości 3" descr="Zrzut ekranu ze strony Uniwersytetu w Białymstoku. Na zrzucie zaznaczona na żółto zakładka o nazwie &quot;Dostępne materiały&quot;.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432"/>
          <a:stretch/>
        </p:blipFill>
        <p:spPr>
          <a:xfrm>
            <a:off x="953417" y="1281522"/>
            <a:ext cx="8712871" cy="6026708"/>
          </a:xfrm>
        </p:spPr>
      </p:pic>
    </p:spTree>
    <p:extLst>
      <p:ext uri="{BB962C8B-B14F-4D97-AF65-F5344CB8AC3E}">
        <p14:creationId xmlns:p14="http://schemas.microsoft.com/office/powerpoint/2010/main" val="4062225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817514" y="3203773"/>
            <a:ext cx="7056784" cy="1231780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pl-PL" dirty="0"/>
              <a:t>Zwiększanie dostępności uczelni dla osób z niepełnosprawnościami – szkolenie świadomościowe</a:t>
            </a:r>
          </a:p>
        </p:txBody>
      </p:sp>
    </p:spTree>
    <p:extLst>
      <p:ext uri="{BB962C8B-B14F-4D97-AF65-F5344CB8AC3E}">
        <p14:creationId xmlns:p14="http://schemas.microsoft.com/office/powerpoint/2010/main" val="1803547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>
            <a:extLst>
              <a:ext uri="{FF2B5EF4-FFF2-40B4-BE49-F238E27FC236}">
                <a16:creationId xmlns:a16="http://schemas.microsoft.com/office/drawing/2014/main" id="{0DF56160-5E77-E7AC-1036-01F65D0783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600" dirty="0"/>
              <a:t>Uniwersytet Gdański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1025525" y="1835621"/>
            <a:ext cx="9000901" cy="2448272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170000"/>
              </a:lnSpc>
            </a:pPr>
            <a:r>
              <a:rPr lang="pl-PL" sz="3200" b="1" dirty="0"/>
              <a:t>Uniwersytet </a:t>
            </a:r>
            <a:r>
              <a:rPr lang="pl-PL" sz="3200" b="1" dirty="0" smtClean="0"/>
              <a:t>Gdański</a:t>
            </a:r>
            <a:r>
              <a:rPr lang="pl-PL" sz="3200" dirty="0" smtClean="0"/>
              <a:t> – coraz wyższy poziom dostępności strony internetowej </a:t>
            </a:r>
            <a:r>
              <a:rPr lang="pl-PL" sz="3200" u="sng" dirty="0">
                <a:hlinkClick r:id="rId2"/>
              </a:rPr>
              <a:t>ug.edu.pl</a:t>
            </a:r>
            <a:r>
              <a:rPr lang="pl-PL" sz="3200" dirty="0"/>
              <a:t> zgodnie z ustawą z dnia </a:t>
            </a:r>
            <a:r>
              <a:rPr lang="pl-PL" sz="3200" dirty="0" smtClean="0"/>
              <a:t/>
            </a:r>
            <a:br>
              <a:rPr lang="pl-PL" sz="3200" dirty="0" smtClean="0"/>
            </a:br>
            <a:r>
              <a:rPr lang="pl-PL" sz="3200" dirty="0" smtClean="0"/>
              <a:t>4 </a:t>
            </a:r>
            <a:r>
              <a:rPr lang="pl-PL" sz="3200" dirty="0"/>
              <a:t>kwietnia 2019 r. o dostępności cyfrowej stron internetowych i aplikacji mobilnych podmiotów publicznych. </a:t>
            </a:r>
          </a:p>
          <a:p>
            <a:pPr>
              <a:lnSpc>
                <a:spcPct val="170000"/>
              </a:lnSpc>
            </a:pPr>
            <a:endParaRPr lang="pl-PL" sz="3200" dirty="0"/>
          </a:p>
        </p:txBody>
      </p:sp>
      <p:pic>
        <p:nvPicPr>
          <p:cNvPr id="8" name="Symbol zastępczy zawartości 7" descr="zrzut ekranu: Deklaracja dostępności UG z możliwością połączenia z wideokonsultantem w sprawie rekrutacji.">
            <a:extLst>
              <a:ext uri="{FF2B5EF4-FFF2-40B4-BE49-F238E27FC236}">
                <a16:creationId xmlns:a16="http://schemas.microsoft.com/office/drawing/2014/main" id="{C6DDF031-9F88-EF09-20AF-5AABCE1424D4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976" r="15689" b="3620"/>
          <a:stretch/>
        </p:blipFill>
        <p:spPr>
          <a:xfrm>
            <a:off x="724184" y="4567148"/>
            <a:ext cx="8928512" cy="940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3612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>
            <a:extLst>
              <a:ext uri="{FF2B5EF4-FFF2-40B4-BE49-F238E27FC236}">
                <a16:creationId xmlns:a16="http://schemas.microsoft.com/office/drawing/2014/main" id="{0DF56160-5E77-E7AC-1036-01F65D0783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5525" y="899836"/>
            <a:ext cx="8640381" cy="647753"/>
          </a:xfrm>
        </p:spPr>
        <p:txBody>
          <a:bodyPr>
            <a:normAutofit/>
          </a:bodyPr>
          <a:lstStyle/>
          <a:p>
            <a:r>
              <a:rPr lang="pl-PL" sz="3600" dirty="0"/>
              <a:t>Collegium </a:t>
            </a:r>
            <a:r>
              <a:rPr lang="pl-PL" sz="3600" dirty="0" err="1" smtClean="0"/>
              <a:t>Witelona</a:t>
            </a:r>
            <a:r>
              <a:rPr lang="pl-PL" sz="3600" dirty="0" smtClean="0"/>
              <a:t> (1)</a:t>
            </a:r>
            <a:endParaRPr lang="pl-PL" sz="36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1025906" y="1625067"/>
            <a:ext cx="5472128" cy="4680018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pl-PL" sz="2000" dirty="0"/>
              <a:t>Collegium </a:t>
            </a:r>
            <a:r>
              <a:rPr lang="pl-PL" sz="2000" dirty="0" err="1"/>
              <a:t>Witelona</a:t>
            </a:r>
            <a:r>
              <a:rPr lang="pl-PL" sz="2000" dirty="0"/>
              <a:t> </a:t>
            </a:r>
            <a:r>
              <a:rPr lang="pl-PL" sz="2000" dirty="0" smtClean="0"/>
              <a:t>– jako </a:t>
            </a:r>
            <a:r>
              <a:rPr lang="pl-PL" sz="2000" dirty="0"/>
              <a:t>jedna z nielicznych uczelni wyższych w kraju </a:t>
            </a:r>
            <a:r>
              <a:rPr lang="pl-PL" sz="2000" dirty="0" smtClean="0"/>
              <a:t>– zostało </a:t>
            </a:r>
            <a:r>
              <a:rPr lang="pl-PL" sz="2000" dirty="0"/>
              <a:t>docenione przez  Ministerstwo Funduszy i Polityki Regionalnej oraz Narodowe Centrum Badań i Rozwoju, za wzorcową realizację projektu „Uczelnia dostępna”, który ma na celu poprawę dostępności do kształcenia wyższego dla osób z niepełnosprawnościami i szczególnymi potrzebami.</a:t>
            </a:r>
          </a:p>
          <a:p>
            <a:pPr>
              <a:lnSpc>
                <a:spcPct val="150000"/>
              </a:lnSpc>
            </a:pPr>
            <a:endParaRPr lang="pl-PL" sz="2000" dirty="0"/>
          </a:p>
        </p:txBody>
      </p:sp>
      <p:pic>
        <p:nvPicPr>
          <p:cNvPr id="9" name="Symbol zastępczy zawartości 8" descr="Osoba asystująca z krzesłem ewakuacyjnym. Informacja na plakacie o dacie przyznania nagrody.">
            <a:extLst>
              <a:ext uri="{FF2B5EF4-FFF2-40B4-BE49-F238E27FC236}">
                <a16:creationId xmlns:a16="http://schemas.microsoft.com/office/drawing/2014/main" id="{9281A811-E600-C055-23B4-9AF030774D5D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/>
          <a:srcRect l="26748" t="13287" r="51163" b="41234"/>
          <a:stretch/>
        </p:blipFill>
        <p:spPr>
          <a:xfrm>
            <a:off x="6570042" y="971524"/>
            <a:ext cx="4584166" cy="53090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6959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>
            <a:extLst>
              <a:ext uri="{FF2B5EF4-FFF2-40B4-BE49-F238E27FC236}">
                <a16:creationId xmlns:a16="http://schemas.microsoft.com/office/drawing/2014/main" id="{0DF56160-5E77-E7AC-1036-01F65D0783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2534" y="590466"/>
            <a:ext cx="8640381" cy="1080001"/>
          </a:xfrm>
        </p:spPr>
        <p:txBody>
          <a:bodyPr>
            <a:normAutofit/>
          </a:bodyPr>
          <a:lstStyle/>
          <a:p>
            <a:r>
              <a:rPr lang="pl-PL" sz="3600" dirty="0" smtClean="0"/>
              <a:t>Collegium </a:t>
            </a:r>
            <a:r>
              <a:rPr lang="pl-PL" sz="3600" dirty="0" err="1" smtClean="0"/>
              <a:t>Witelona</a:t>
            </a:r>
            <a:r>
              <a:rPr lang="pl-PL" sz="3600" dirty="0" smtClean="0"/>
              <a:t> (2)</a:t>
            </a:r>
            <a:endParaRPr lang="pl-PL" sz="3600" dirty="0"/>
          </a:p>
        </p:txBody>
      </p:sp>
      <p:sp>
        <p:nvSpPr>
          <p:cNvPr id="8" name="Symbol zastępczy zawartości 7"/>
          <p:cNvSpPr>
            <a:spLocks noGrp="1"/>
          </p:cNvSpPr>
          <p:nvPr>
            <p:ph sz="quarter" idx="11"/>
          </p:nvPr>
        </p:nvSpPr>
        <p:spPr>
          <a:xfrm>
            <a:off x="1012534" y="1130466"/>
            <a:ext cx="8520181" cy="1440879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pl-PL" sz="2400" dirty="0" smtClean="0"/>
              <a:t>Pokoje administracyjne i budynki dobrze oznaczone i łatwe do odnalezienia. </a:t>
            </a:r>
            <a:endParaRPr lang="pl-PL" sz="2400" dirty="0"/>
          </a:p>
        </p:txBody>
      </p:sp>
      <p:pic>
        <p:nvPicPr>
          <p:cNvPr id="12" name="Symbol zastępczy zawartości 11" descr="Tablice przy BON. Pokoje administracyjne dobrze oznaczone i łatwe do odnalezienia. "/>
          <p:cNvPicPr>
            <a:picLocks noGrp="1"/>
          </p:cNvPicPr>
          <p:nvPr>
            <p:ph sz="half"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29" t="2075" r="5782" b="20665"/>
          <a:stretch/>
        </p:blipFill>
        <p:spPr>
          <a:xfrm>
            <a:off x="1012534" y="2304541"/>
            <a:ext cx="3528392" cy="4032448"/>
          </a:xfrm>
          <a:prstGeom prst="rect">
            <a:avLst/>
          </a:prstGeom>
        </p:spPr>
      </p:pic>
      <p:pic>
        <p:nvPicPr>
          <p:cNvPr id="11" name="Symbol zastępczy obrazu 10" descr=" Tablice informacyjne oraz piktogramy, kierujące do wejść na Kampus"/>
          <p:cNvPicPr>
            <a:picLocks noGrp="1"/>
          </p:cNvPicPr>
          <p:nvPr>
            <p:ph sz="half" idx="2"/>
          </p:nvPr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 bwMode="auto">
          <a:xfrm rot="5400000">
            <a:off x="5514661" y="2330657"/>
            <a:ext cx="4429360" cy="358330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671815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6">
            <a:extLst>
              <a:ext uri="{FF2B5EF4-FFF2-40B4-BE49-F238E27FC236}">
                <a16:creationId xmlns:a16="http://schemas.microsoft.com/office/drawing/2014/main" id="{0DF56160-5E77-E7AC-1036-01F65D0783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pl-PL" altLang="pl-PL" sz="3600" dirty="0" smtClean="0">
                <a:solidFill>
                  <a:srgbClr val="002060"/>
                </a:solidFill>
              </a:rPr>
              <a:t>Dziękujemy </a:t>
            </a:r>
            <a:r>
              <a:rPr lang="pl-PL" altLang="pl-PL" sz="3600" dirty="0">
                <a:solidFill>
                  <a:srgbClr val="002060"/>
                </a:solidFill>
              </a:rPr>
              <a:t>za uwagę</a:t>
            </a:r>
            <a:endParaRPr lang="pl-PL" sz="36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sz="quarter" idx="10"/>
          </p:nvPr>
        </p:nvSpPr>
        <p:spPr>
          <a:xfrm>
            <a:off x="1025426" y="755501"/>
            <a:ext cx="8280919" cy="3311922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pl-PL" sz="3200" b="1" dirty="0"/>
              <a:t>Fundacja Instytut Rozwoju Regionalnego </a:t>
            </a:r>
          </a:p>
          <a:p>
            <a:pPr>
              <a:lnSpc>
                <a:spcPct val="150000"/>
              </a:lnSpc>
            </a:pPr>
            <a:r>
              <a:rPr lang="pl-PL" sz="3200" b="1" dirty="0"/>
              <a:t>ul. Świętokrzyska </a:t>
            </a:r>
            <a:r>
              <a:rPr lang="pl-PL" sz="3200" b="1" dirty="0" smtClean="0"/>
              <a:t>14, 30-015 </a:t>
            </a:r>
            <a:r>
              <a:rPr lang="pl-PL" sz="3200" b="1" dirty="0"/>
              <a:t>Kraków</a:t>
            </a:r>
          </a:p>
          <a:p>
            <a:pPr>
              <a:lnSpc>
                <a:spcPct val="150000"/>
              </a:lnSpc>
            </a:pPr>
            <a:r>
              <a:rPr lang="pl-PL" sz="3200" b="1" dirty="0" smtClean="0">
                <a:hlinkClick r:id="rId2"/>
              </a:rPr>
              <a:t>biuro@firr.org.pl</a:t>
            </a:r>
            <a:r>
              <a:rPr lang="pl-PL" sz="3200" b="1" dirty="0" smtClean="0"/>
              <a:t> </a:t>
            </a:r>
            <a:endParaRPr lang="pl-PL" sz="3200" b="1" dirty="0"/>
          </a:p>
          <a:p>
            <a:pPr>
              <a:lnSpc>
                <a:spcPct val="150000"/>
              </a:lnSpc>
            </a:pPr>
            <a:endParaRPr lang="pl-PL" sz="3200" b="1" dirty="0"/>
          </a:p>
        </p:txBody>
      </p:sp>
    </p:spTree>
    <p:extLst>
      <p:ext uri="{BB962C8B-B14F-4D97-AF65-F5344CB8AC3E}">
        <p14:creationId xmlns:p14="http://schemas.microsoft.com/office/powerpoint/2010/main" val="868883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313458" y="3203773"/>
            <a:ext cx="8185894" cy="2093813"/>
          </a:xfrm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</a:pPr>
            <a:r>
              <a:rPr lang="pl-PL" sz="3600" dirty="0">
                <a:solidFill>
                  <a:srgbClr val="002060"/>
                </a:solidFill>
              </a:rPr>
              <a:t>Formy wsparcia studentów </a:t>
            </a:r>
            <a:r>
              <a:rPr lang="pl-PL" sz="3600" dirty="0" smtClean="0">
                <a:solidFill>
                  <a:srgbClr val="002060"/>
                </a:solidFill>
              </a:rPr>
              <a:t/>
            </a:r>
            <a:br>
              <a:rPr lang="pl-PL" sz="3600" dirty="0" smtClean="0">
                <a:solidFill>
                  <a:srgbClr val="002060"/>
                </a:solidFill>
              </a:rPr>
            </a:br>
            <a:r>
              <a:rPr lang="pl-PL" sz="3600" dirty="0" smtClean="0">
                <a:solidFill>
                  <a:srgbClr val="002060"/>
                </a:solidFill>
              </a:rPr>
              <a:t>z </a:t>
            </a:r>
            <a:r>
              <a:rPr lang="pl-PL" sz="3600" dirty="0">
                <a:solidFill>
                  <a:srgbClr val="002060"/>
                </a:solidFill>
              </a:rPr>
              <a:t>niepełnosprawnościami na uczelniach. Analiza dobrych praktyk.</a:t>
            </a:r>
          </a:p>
        </p:txBody>
      </p:sp>
    </p:spTree>
    <p:extLst>
      <p:ext uri="{BB962C8B-B14F-4D97-AF65-F5344CB8AC3E}">
        <p14:creationId xmlns:p14="http://schemas.microsoft.com/office/powerpoint/2010/main" val="692670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85858" y="899517"/>
            <a:ext cx="8640381" cy="1080001"/>
          </a:xfrm>
        </p:spPr>
        <p:txBody>
          <a:bodyPr>
            <a:normAutofit/>
          </a:bodyPr>
          <a:lstStyle/>
          <a:p>
            <a:r>
              <a:rPr lang="pl-PL" sz="3600" dirty="0"/>
              <a:t>Rola uczelni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786753" y="1835621"/>
            <a:ext cx="9373734" cy="4173406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pl-PL" altLang="pl-PL" sz="2200" dirty="0"/>
              <a:t>Uczelnia tworzy system wsparcia dla osób niepełnosprawnych w celu zapewnienia im równego dostępu do edukacji. Przyjmując na studia osobę niepełnosprawną zobowiązuje się do przekazania równoważnej w stosunku do innych ilości wiedzy oraz do ekwiwalentnego sprawdzenia stopnia jej przyswojenia. </a:t>
            </a:r>
            <a:br>
              <a:rPr lang="pl-PL" altLang="pl-PL" sz="2200" dirty="0"/>
            </a:br>
            <a:r>
              <a:rPr lang="pl-PL" altLang="pl-PL" sz="2200" b="1" dirty="0"/>
              <a:t>Dyplom ukończenia uczelni powinien być wart tyle samo </a:t>
            </a:r>
            <a:r>
              <a:rPr lang="pl-PL" altLang="pl-PL" sz="2200" b="1" dirty="0" smtClean="0"/>
              <a:t/>
            </a:r>
            <a:br>
              <a:rPr lang="pl-PL" altLang="pl-PL" sz="2200" b="1" dirty="0" smtClean="0"/>
            </a:br>
            <a:r>
              <a:rPr lang="pl-PL" altLang="pl-PL" sz="2200" b="1" dirty="0" smtClean="0"/>
              <a:t>w </a:t>
            </a:r>
            <a:r>
              <a:rPr lang="pl-PL" altLang="pl-PL" sz="2200" b="1" dirty="0"/>
              <a:t>przypadku każdego studenta.</a:t>
            </a:r>
            <a:endParaRPr lang="pl-PL" sz="2200" b="1" dirty="0"/>
          </a:p>
        </p:txBody>
      </p:sp>
    </p:spTree>
    <p:extLst>
      <p:ext uri="{BB962C8B-B14F-4D97-AF65-F5344CB8AC3E}">
        <p14:creationId xmlns:p14="http://schemas.microsoft.com/office/powerpoint/2010/main" val="3979909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025524" y="732725"/>
            <a:ext cx="9000901" cy="1080001"/>
          </a:xfrm>
        </p:spPr>
        <p:txBody>
          <a:bodyPr>
            <a:noAutofit/>
          </a:bodyPr>
          <a:lstStyle/>
          <a:p>
            <a:r>
              <a:rPr lang="pl-PL" sz="3200" dirty="0"/>
              <a:t>Wspierać, ale nie wyręczać </a:t>
            </a:r>
            <a:r>
              <a:rPr lang="pl-PL" sz="3200" dirty="0" smtClean="0"/>
              <a:t>– </a:t>
            </a:r>
            <a:r>
              <a:rPr lang="pl-PL" sz="3200" dirty="0"/>
              <a:t>samodzielność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025524" y="1763613"/>
            <a:ext cx="8928893" cy="4680002"/>
          </a:xfrm>
        </p:spPr>
        <p:txBody>
          <a:bodyPr>
            <a:normAutofit/>
          </a:bodyPr>
          <a:lstStyle/>
          <a:p>
            <a:pPr marL="285750" indent="-285750">
              <a:lnSpc>
                <a:spcPct val="150000"/>
              </a:lnSpc>
              <a:buClrTx/>
              <a:buFont typeface="Arial" panose="020B0604020202020204" pitchFamily="34" charset="0"/>
              <a:buChar char="•"/>
            </a:pPr>
            <a:r>
              <a:rPr lang="pl-PL" sz="2800" dirty="0"/>
              <a:t>Nie zgaduję – pozwolę się wypowiedzieć.</a:t>
            </a:r>
          </a:p>
          <a:p>
            <a:pPr marL="285750" indent="-285750">
              <a:lnSpc>
                <a:spcPct val="150000"/>
              </a:lnSpc>
              <a:buClrTx/>
              <a:buFont typeface="Arial" panose="020B0604020202020204" pitchFamily="34" charset="0"/>
              <a:buChar char="•"/>
            </a:pPr>
            <a:r>
              <a:rPr lang="pl-PL" sz="2800" dirty="0" smtClean="0"/>
              <a:t>Nie </a:t>
            </a:r>
            <a:r>
              <a:rPr lang="pl-PL" sz="2800" dirty="0"/>
              <a:t>kończę zdania za osoby jąkające się.</a:t>
            </a:r>
          </a:p>
          <a:p>
            <a:pPr marL="285750" indent="-285750">
              <a:lnSpc>
                <a:spcPct val="150000"/>
              </a:lnSpc>
              <a:buClrTx/>
              <a:buFont typeface="Arial" panose="020B0604020202020204" pitchFamily="34" charset="0"/>
              <a:buChar char="•"/>
            </a:pPr>
            <a:r>
              <a:rPr lang="pl-PL" sz="2800" dirty="0" smtClean="0"/>
              <a:t>Jeśli </a:t>
            </a:r>
            <a:r>
              <a:rPr lang="pl-PL" sz="2800" dirty="0"/>
              <a:t>czegoś nie </a:t>
            </a:r>
            <a:r>
              <a:rPr lang="pl-PL" sz="2800" dirty="0" smtClean="0"/>
              <a:t>zrozumiem, </a:t>
            </a:r>
            <a:r>
              <a:rPr lang="pl-PL" sz="2800" dirty="0"/>
              <a:t>poproszę o wyjaśnienie.</a:t>
            </a:r>
          </a:p>
          <a:p>
            <a:pPr marL="285750" indent="-285750">
              <a:lnSpc>
                <a:spcPct val="150000"/>
              </a:lnSpc>
              <a:buClrTx/>
              <a:buFont typeface="Arial" panose="020B0604020202020204" pitchFamily="34" charset="0"/>
              <a:buChar char="•"/>
            </a:pPr>
            <a:r>
              <a:rPr lang="pl-PL" sz="2800" dirty="0" smtClean="0"/>
              <a:t>Osoba </a:t>
            </a:r>
            <a:r>
              <a:rPr lang="pl-PL" sz="2800" dirty="0"/>
              <a:t>niewidoma może się podpisać samodzielnie – używa ramki.</a:t>
            </a:r>
          </a:p>
          <a:p>
            <a:pPr>
              <a:lnSpc>
                <a:spcPct val="150000"/>
              </a:lnSpc>
            </a:pPr>
            <a:endParaRPr lang="pl-PL" sz="2800" dirty="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pl-PL" sz="2800" dirty="0"/>
          </a:p>
        </p:txBody>
      </p:sp>
    </p:spTree>
    <p:extLst>
      <p:ext uri="{BB962C8B-B14F-4D97-AF65-F5344CB8AC3E}">
        <p14:creationId xmlns:p14="http://schemas.microsoft.com/office/powerpoint/2010/main" val="964099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81410" y="1691605"/>
            <a:ext cx="9217024" cy="1080001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pl-PL" sz="4000" dirty="0"/>
              <a:t>Przykłady wspierających rozwiązań</a:t>
            </a:r>
            <a:br>
              <a:rPr lang="pl-PL" sz="4000" dirty="0"/>
            </a:br>
            <a:endParaRPr lang="pl-PL" sz="4000" dirty="0"/>
          </a:p>
        </p:txBody>
      </p:sp>
    </p:spTree>
    <p:extLst>
      <p:ext uri="{BB962C8B-B14F-4D97-AF65-F5344CB8AC3E}">
        <p14:creationId xmlns:p14="http://schemas.microsoft.com/office/powerpoint/2010/main" val="3310741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025715" y="395461"/>
            <a:ext cx="8640381" cy="1080001"/>
          </a:xfrm>
        </p:spPr>
        <p:txBody>
          <a:bodyPr/>
          <a:lstStyle/>
          <a:p>
            <a:r>
              <a:rPr lang="pl-PL" altLang="pl-PL" dirty="0">
                <a:latin typeface="+mj-lt"/>
              </a:rPr>
              <a:t>Uczelniane formy </a:t>
            </a:r>
            <a:r>
              <a:rPr lang="pl-PL" altLang="pl-PL" dirty="0" smtClean="0">
                <a:latin typeface="+mj-lt"/>
              </a:rPr>
              <a:t>wsparcia (1)</a:t>
            </a:r>
            <a:endParaRPr lang="pl-PL" dirty="0">
              <a:latin typeface="+mj-lt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025714" y="1403573"/>
            <a:ext cx="9504767" cy="4968552"/>
          </a:xfrm>
        </p:spPr>
        <p:txBody>
          <a:bodyPr>
            <a:no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2000" b="1" dirty="0" smtClean="0">
                <a:latin typeface="+mj-lt"/>
              </a:rPr>
              <a:t>Dostosowanie </a:t>
            </a:r>
            <a:r>
              <a:rPr lang="pl-PL" sz="2000" b="1" dirty="0">
                <a:latin typeface="+mj-lt"/>
              </a:rPr>
              <a:t>warunków egzaminów i zajęć dydaktycznych</a:t>
            </a:r>
            <a:r>
              <a:rPr lang="pl-PL" sz="2000" dirty="0">
                <a:latin typeface="+mj-lt"/>
              </a:rPr>
              <a:t/>
            </a:r>
            <a:br>
              <a:rPr lang="pl-PL" sz="2000" dirty="0">
                <a:latin typeface="+mj-lt"/>
              </a:rPr>
            </a:br>
            <a:r>
              <a:rPr lang="pl-PL" sz="2000" dirty="0">
                <a:latin typeface="+mj-lt"/>
              </a:rPr>
              <a:t>– wydłużony czas trwania egzaminów, alternatywne formy zaliczeń.</a:t>
            </a:r>
          </a:p>
          <a:p>
            <a:pPr marL="342900" indent="-342900">
              <a:lnSpc>
                <a:spcPct val="150000"/>
              </a:lnSpc>
              <a:spcBef>
                <a:spcPts val="2400"/>
              </a:spcBef>
              <a:buFont typeface="Arial" panose="020B0604020202020204" pitchFamily="34" charset="0"/>
              <a:buChar char="•"/>
            </a:pPr>
            <a:r>
              <a:rPr lang="pl-PL" sz="2000" b="1" dirty="0">
                <a:latin typeface="+mj-lt"/>
              </a:rPr>
              <a:t>Asystenci edukacyjni / wolontariusze wspierający</a:t>
            </a:r>
            <a:r>
              <a:rPr lang="pl-PL" sz="2000" dirty="0">
                <a:latin typeface="+mj-lt"/>
              </a:rPr>
              <a:t/>
            </a:r>
            <a:br>
              <a:rPr lang="pl-PL" sz="2000" dirty="0">
                <a:latin typeface="+mj-lt"/>
              </a:rPr>
            </a:br>
            <a:r>
              <a:rPr lang="pl-PL" sz="2000" dirty="0">
                <a:latin typeface="+mj-lt"/>
              </a:rPr>
              <a:t>– pomoc w poruszaniu się po kampusie, notowaniu, korzystaniu z biblioteki.</a:t>
            </a:r>
          </a:p>
          <a:p>
            <a:pPr marL="342900" indent="-342900">
              <a:lnSpc>
                <a:spcPct val="150000"/>
              </a:lnSpc>
              <a:spcBef>
                <a:spcPts val="2400"/>
              </a:spcBef>
              <a:buFont typeface="Arial" panose="020B0604020202020204" pitchFamily="34" charset="0"/>
              <a:buChar char="•"/>
            </a:pPr>
            <a:r>
              <a:rPr lang="pl-PL" sz="2000" b="1" dirty="0">
                <a:latin typeface="+mj-lt"/>
              </a:rPr>
              <a:t>Wsparcie psychologiczne i doradztwo zawodowe</a:t>
            </a:r>
            <a:r>
              <a:rPr lang="pl-PL" sz="2000" dirty="0">
                <a:latin typeface="+mj-lt"/>
              </a:rPr>
              <a:t/>
            </a:r>
            <a:br>
              <a:rPr lang="pl-PL" sz="2000" dirty="0">
                <a:latin typeface="+mj-lt"/>
              </a:rPr>
            </a:br>
            <a:r>
              <a:rPr lang="pl-PL" sz="2000" dirty="0">
                <a:latin typeface="+mj-lt"/>
              </a:rPr>
              <a:t>– konsultacje ze specjalistami, pomoc w planowaniu kariery.</a:t>
            </a:r>
          </a:p>
          <a:p>
            <a:pPr marL="342900" indent="-342900">
              <a:lnSpc>
                <a:spcPct val="150000"/>
              </a:lnSpc>
              <a:spcBef>
                <a:spcPts val="2400"/>
              </a:spcBef>
              <a:buFont typeface="Arial" panose="020B0604020202020204" pitchFamily="34" charset="0"/>
              <a:buChar char="•"/>
            </a:pPr>
            <a:r>
              <a:rPr lang="pl-PL" sz="2000" b="1" dirty="0">
                <a:latin typeface="+mj-lt"/>
              </a:rPr>
              <a:t>Specjalistyczne wyposażenie i technologie wspomagające</a:t>
            </a:r>
            <a:r>
              <a:rPr lang="pl-PL" sz="2000" dirty="0">
                <a:latin typeface="+mj-lt"/>
              </a:rPr>
              <a:t/>
            </a:r>
            <a:br>
              <a:rPr lang="pl-PL" sz="2000" dirty="0">
                <a:latin typeface="+mj-lt"/>
              </a:rPr>
            </a:br>
            <a:r>
              <a:rPr lang="pl-PL" sz="2000" dirty="0">
                <a:latin typeface="+mj-lt"/>
              </a:rPr>
              <a:t>– np. syntezatory mowy, lupy elektroniczne, programy do rozpoznawania </a:t>
            </a:r>
            <a:r>
              <a:rPr lang="pl-PL" sz="2000" dirty="0" smtClean="0">
                <a:latin typeface="+mj-lt"/>
              </a:rPr>
              <a:t>mowy.</a:t>
            </a:r>
            <a:endParaRPr lang="pl-PL" sz="20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297453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025715" y="395461"/>
            <a:ext cx="8640381" cy="1080001"/>
          </a:xfrm>
        </p:spPr>
        <p:txBody>
          <a:bodyPr/>
          <a:lstStyle/>
          <a:p>
            <a:r>
              <a:rPr lang="pl-PL" altLang="pl-PL" dirty="0">
                <a:latin typeface="+mj-lt"/>
              </a:rPr>
              <a:t>Uczelniane formy </a:t>
            </a:r>
            <a:r>
              <a:rPr lang="pl-PL" altLang="pl-PL" dirty="0" smtClean="0">
                <a:latin typeface="+mj-lt"/>
              </a:rPr>
              <a:t>wsparcia (2)</a:t>
            </a:r>
            <a:endParaRPr lang="pl-PL" dirty="0">
              <a:latin typeface="+mj-lt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025715" y="1403573"/>
            <a:ext cx="9221688" cy="4824536"/>
          </a:xfrm>
        </p:spPr>
        <p:txBody>
          <a:bodyPr>
            <a:no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2000" b="1" dirty="0" smtClean="0">
                <a:latin typeface="+mj-lt"/>
              </a:rPr>
              <a:t>Tłumacze </a:t>
            </a:r>
            <a:r>
              <a:rPr lang="pl-PL" sz="2000" b="1" dirty="0">
                <a:latin typeface="+mj-lt"/>
              </a:rPr>
              <a:t>PJM (Polski Język Migowy)</a:t>
            </a:r>
            <a:r>
              <a:rPr lang="pl-PL" sz="2000" dirty="0">
                <a:latin typeface="+mj-lt"/>
              </a:rPr>
              <a:t/>
            </a:r>
            <a:br>
              <a:rPr lang="pl-PL" sz="2000" dirty="0">
                <a:latin typeface="+mj-lt"/>
              </a:rPr>
            </a:br>
            <a:r>
              <a:rPr lang="pl-PL" sz="2000" dirty="0">
                <a:latin typeface="+mj-lt"/>
              </a:rPr>
              <a:t>– udział tłumaczy w zajęciach i wydarzeniach uczelnianych.</a:t>
            </a:r>
          </a:p>
          <a:p>
            <a:pPr marL="342900" indent="-342900">
              <a:lnSpc>
                <a:spcPct val="150000"/>
              </a:lnSpc>
              <a:spcBef>
                <a:spcPts val="2400"/>
              </a:spcBef>
              <a:buFont typeface="Arial" panose="020B0604020202020204" pitchFamily="34" charset="0"/>
              <a:buChar char="•"/>
            </a:pPr>
            <a:r>
              <a:rPr lang="pl-PL" sz="2000" b="1" dirty="0">
                <a:latin typeface="+mj-lt"/>
              </a:rPr>
              <a:t>Dostosowanie materiałów dydaktycznych</a:t>
            </a:r>
            <a:r>
              <a:rPr lang="pl-PL" sz="2000" dirty="0">
                <a:latin typeface="+mj-lt"/>
              </a:rPr>
              <a:t/>
            </a:r>
            <a:br>
              <a:rPr lang="pl-PL" sz="2000" dirty="0">
                <a:latin typeface="+mj-lt"/>
              </a:rPr>
            </a:br>
            <a:r>
              <a:rPr lang="pl-PL" sz="2000" dirty="0">
                <a:latin typeface="+mj-lt"/>
              </a:rPr>
              <a:t>– np. powiększony druk, wersje elektroniczne, teksty w formatach dostępnych.</a:t>
            </a:r>
          </a:p>
          <a:p>
            <a:pPr marL="342900" indent="-342900">
              <a:lnSpc>
                <a:spcPct val="150000"/>
              </a:lnSpc>
              <a:spcBef>
                <a:spcPts val="2400"/>
              </a:spcBef>
              <a:buFont typeface="Arial" panose="020B0604020202020204" pitchFamily="34" charset="0"/>
              <a:buChar char="•"/>
            </a:pPr>
            <a:r>
              <a:rPr lang="pl-PL" sz="2000" b="1" dirty="0">
                <a:latin typeface="+mj-lt"/>
              </a:rPr>
              <a:t>Stypendia specjalne dla osób z niepełnosprawnościami</a:t>
            </a:r>
            <a:r>
              <a:rPr lang="pl-PL" sz="2000" dirty="0">
                <a:latin typeface="+mj-lt"/>
              </a:rPr>
              <a:t/>
            </a:r>
            <a:br>
              <a:rPr lang="pl-PL" sz="2000" dirty="0">
                <a:latin typeface="+mj-lt"/>
              </a:rPr>
            </a:br>
            <a:r>
              <a:rPr lang="pl-PL" sz="2000" dirty="0">
                <a:latin typeface="+mj-lt"/>
              </a:rPr>
              <a:t>– wsparcie finansowe dla studentów posiadających </a:t>
            </a:r>
            <a:r>
              <a:rPr lang="pl-PL" sz="2000" dirty="0" smtClean="0">
                <a:latin typeface="+mj-lt"/>
              </a:rPr>
              <a:t>orzeczenie</a:t>
            </a:r>
            <a:endParaRPr lang="pl-PL" sz="2000" dirty="0">
              <a:latin typeface="+mj-lt"/>
            </a:endParaRPr>
          </a:p>
          <a:p>
            <a:pPr marL="342900" indent="-342900">
              <a:lnSpc>
                <a:spcPct val="150000"/>
              </a:lnSpc>
              <a:spcBef>
                <a:spcPts val="2400"/>
              </a:spcBef>
              <a:buFont typeface="Arial" panose="020B0604020202020204" pitchFamily="34" charset="0"/>
              <a:buChar char="•"/>
            </a:pPr>
            <a:r>
              <a:rPr lang="pl-PL" sz="2000" b="1" dirty="0">
                <a:latin typeface="+mj-lt"/>
              </a:rPr>
              <a:t>Indywidualna organizacja studiów (IOS)</a:t>
            </a:r>
            <a:r>
              <a:rPr lang="pl-PL" sz="2000" dirty="0">
                <a:latin typeface="+mj-lt"/>
              </a:rPr>
              <a:t/>
            </a:r>
            <a:br>
              <a:rPr lang="pl-PL" sz="2000" dirty="0">
                <a:latin typeface="+mj-lt"/>
              </a:rPr>
            </a:br>
            <a:r>
              <a:rPr lang="pl-PL" sz="2000" dirty="0">
                <a:latin typeface="+mj-lt"/>
              </a:rPr>
              <a:t>– elastyczne podejście do planu zajęć i terminów zaliczeń</a:t>
            </a:r>
            <a:r>
              <a:rPr lang="pl-PL" sz="2000" dirty="0" smtClean="0">
                <a:latin typeface="+mj-lt"/>
              </a:rPr>
              <a:t>.</a:t>
            </a:r>
            <a:endParaRPr lang="pl-PL" sz="20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784475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025715" y="395461"/>
            <a:ext cx="8640381" cy="1080001"/>
          </a:xfrm>
        </p:spPr>
        <p:txBody>
          <a:bodyPr/>
          <a:lstStyle/>
          <a:p>
            <a:r>
              <a:rPr lang="pl-PL" altLang="pl-PL" dirty="0">
                <a:latin typeface="+mj-lt"/>
              </a:rPr>
              <a:t>Uczelniane formy </a:t>
            </a:r>
            <a:r>
              <a:rPr lang="pl-PL" altLang="pl-PL" dirty="0" smtClean="0">
                <a:latin typeface="+mj-lt"/>
              </a:rPr>
              <a:t>wsparcia (3)</a:t>
            </a:r>
            <a:endParaRPr lang="pl-PL" dirty="0">
              <a:latin typeface="+mj-lt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025715" y="1403573"/>
            <a:ext cx="9221688" cy="5328592"/>
          </a:xfrm>
        </p:spPr>
        <p:txBody>
          <a:bodyPr>
            <a:no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2000" b="1" dirty="0" smtClean="0">
                <a:latin typeface="+mj-lt"/>
              </a:rPr>
              <a:t>Transport </a:t>
            </a:r>
            <a:r>
              <a:rPr lang="pl-PL" sz="2000" b="1" dirty="0">
                <a:latin typeface="+mj-lt"/>
              </a:rPr>
              <a:t>uczelniany lub wsparcie logistyczne w dotarciu na zajęcia</a:t>
            </a:r>
            <a:r>
              <a:rPr lang="pl-PL" sz="2000" dirty="0">
                <a:latin typeface="+mj-lt"/>
              </a:rPr>
              <a:t/>
            </a:r>
            <a:br>
              <a:rPr lang="pl-PL" sz="2000" dirty="0">
                <a:latin typeface="+mj-lt"/>
              </a:rPr>
            </a:br>
            <a:r>
              <a:rPr lang="pl-PL" sz="2000" dirty="0">
                <a:latin typeface="+mj-lt"/>
              </a:rPr>
              <a:t>– np. </a:t>
            </a:r>
            <a:r>
              <a:rPr lang="pl-PL" sz="2000" dirty="0" err="1">
                <a:latin typeface="+mj-lt"/>
              </a:rPr>
              <a:t>bus</a:t>
            </a:r>
            <a:r>
              <a:rPr lang="pl-PL" sz="2000" dirty="0">
                <a:latin typeface="+mj-lt"/>
              </a:rPr>
              <a:t> uczelniany dla studentów z ograniczoną mobilnością.</a:t>
            </a:r>
          </a:p>
          <a:p>
            <a:pPr marL="342900" indent="-342900">
              <a:lnSpc>
                <a:spcPct val="150000"/>
              </a:lnSpc>
              <a:spcBef>
                <a:spcPts val="2400"/>
              </a:spcBef>
              <a:buFont typeface="Arial" panose="020B0604020202020204" pitchFamily="34" charset="0"/>
              <a:buChar char="•"/>
            </a:pPr>
            <a:r>
              <a:rPr lang="pl-PL" sz="2000" b="1" dirty="0">
                <a:latin typeface="+mj-lt"/>
              </a:rPr>
              <a:t>Kontakt z Pełnomocnikiem Rektora ds. osób z niepełnosprawnościami / Biurem ds. ON</a:t>
            </a:r>
            <a:r>
              <a:rPr lang="pl-PL" sz="2000" dirty="0">
                <a:latin typeface="+mj-lt"/>
              </a:rPr>
              <a:t/>
            </a:r>
            <a:br>
              <a:rPr lang="pl-PL" sz="2000" dirty="0">
                <a:latin typeface="+mj-lt"/>
              </a:rPr>
            </a:br>
            <a:r>
              <a:rPr lang="pl-PL" sz="2000" dirty="0">
                <a:latin typeface="+mj-lt"/>
              </a:rPr>
              <a:t>– koordynacja pomocy i doradztwo w zakresie </a:t>
            </a:r>
            <a:r>
              <a:rPr lang="pl-PL" sz="2000" dirty="0" smtClean="0">
                <a:latin typeface="+mj-lt"/>
              </a:rPr>
              <a:t>dostępności.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2000" b="1" dirty="0" smtClean="0">
                <a:latin typeface="+mj-lt"/>
              </a:rPr>
              <a:t>Zajęcia z praktycznej nauki języka polskiego </a:t>
            </a:r>
            <a:r>
              <a:rPr lang="pl-PL" sz="2000" dirty="0">
                <a:latin typeface="+mj-lt"/>
              </a:rPr>
              <a:t/>
            </a:r>
            <a:br>
              <a:rPr lang="pl-PL" sz="2000" dirty="0">
                <a:latin typeface="+mj-lt"/>
              </a:rPr>
            </a:br>
            <a:r>
              <a:rPr lang="pl-PL" sz="2000" dirty="0">
                <a:latin typeface="+mj-lt"/>
              </a:rPr>
              <a:t>– </a:t>
            </a:r>
            <a:r>
              <a:rPr lang="pl-PL" sz="2000" dirty="0" smtClean="0">
                <a:latin typeface="+mj-lt"/>
              </a:rPr>
              <a:t>dla studentów g/Głuchych lub słabosłyszących.</a:t>
            </a:r>
            <a:endParaRPr lang="pl-PL" sz="2000" dirty="0">
              <a:latin typeface="+mj-lt"/>
            </a:endParaRPr>
          </a:p>
          <a:p>
            <a:pPr marL="342900" indent="-342900">
              <a:lnSpc>
                <a:spcPct val="150000"/>
              </a:lnSpc>
              <a:spcBef>
                <a:spcPts val="2400"/>
              </a:spcBef>
              <a:buFont typeface="Arial" panose="020B0604020202020204" pitchFamily="34" charset="0"/>
              <a:buChar char="•"/>
            </a:pPr>
            <a:r>
              <a:rPr lang="pl-PL" sz="2000" b="1" dirty="0" smtClean="0">
                <a:latin typeface="+mj-lt"/>
              </a:rPr>
              <a:t>Dostępne akademiki</a:t>
            </a:r>
            <a:r>
              <a:rPr lang="pl-PL" sz="2000" dirty="0">
                <a:latin typeface="+mj-lt"/>
              </a:rPr>
              <a:t/>
            </a:r>
            <a:br>
              <a:rPr lang="pl-PL" sz="2000" dirty="0">
                <a:latin typeface="+mj-lt"/>
              </a:rPr>
            </a:br>
            <a:r>
              <a:rPr lang="pl-PL" sz="2000" dirty="0">
                <a:latin typeface="+mj-lt"/>
              </a:rPr>
              <a:t>– </a:t>
            </a:r>
            <a:r>
              <a:rPr lang="pl-PL" sz="2000" dirty="0" smtClean="0">
                <a:latin typeface="+mj-lt"/>
              </a:rPr>
              <a:t>miejsce </a:t>
            </a:r>
            <a:r>
              <a:rPr lang="pl-PL" sz="2000" dirty="0">
                <a:latin typeface="+mj-lt"/>
              </a:rPr>
              <a:t>w domach studenckich </a:t>
            </a:r>
            <a:r>
              <a:rPr lang="pl-PL" sz="2000" dirty="0" smtClean="0">
                <a:latin typeface="+mj-lt"/>
              </a:rPr>
              <a:t>przystosowanych, dostępnych.</a:t>
            </a:r>
            <a:endParaRPr lang="pl-PL" sz="2000" b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494944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Niestandardowy 8">
      <a:dk1>
        <a:srgbClr val="000000"/>
      </a:dk1>
      <a:lt1>
        <a:srgbClr val="FFFFFF"/>
      </a:lt1>
      <a:dk2>
        <a:srgbClr val="002073"/>
      </a:dk2>
      <a:lt2>
        <a:srgbClr val="FFFFFF"/>
      </a:lt2>
      <a:accent1>
        <a:srgbClr val="003399"/>
      </a:accent1>
      <a:accent2>
        <a:srgbClr val="A6D3FF"/>
      </a:accent2>
      <a:accent3>
        <a:srgbClr val="FFD618"/>
      </a:accent3>
      <a:accent4>
        <a:srgbClr val="0051B0"/>
      </a:accent4>
      <a:accent5>
        <a:srgbClr val="6BB1E2"/>
      </a:accent5>
      <a:accent6>
        <a:srgbClr val="FFE60B"/>
      </a:accent6>
      <a:hlink>
        <a:srgbClr val="0563C1"/>
      </a:hlink>
      <a:folHlink>
        <a:srgbClr val="954F72"/>
      </a:folHlink>
    </a:clrScheme>
    <a:fontScheme name="Niestandardowy 1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Motyw pakietu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zentacja1" id="{436F5452-C95B-4D43-A1C6-1CA5BE69C951}" vid="{ABE25C27-1E66-47F3-AA86-B88226738C33}"/>
    </a:ext>
  </a:extLst>
</a:theme>
</file>

<file path=ppt/theme/theme2.xml><?xml version="1.0" encoding="utf-8"?>
<a:theme xmlns:a="http://schemas.openxmlformats.org/drawingml/2006/main" name="2_Projekt niestandardowy">
  <a:themeElements>
    <a:clrScheme name="Pakiet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Pakiet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3_Projekt niestandardowy">
  <a:themeElements>
    <a:clrScheme name="Pakiet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Pakiet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1_Projekt niestandardowy">
  <a:themeElements>
    <a:clrScheme name="Pakiet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Niestandardowy 1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Projekt niestandardowy">
  <a:themeElements>
    <a:clrScheme name="Pakiet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Niestandardowy 1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6.xml><?xml version="1.0" encoding="utf-8"?>
<a:theme xmlns:a="http://schemas.openxmlformats.org/drawingml/2006/main" name="1_Motyw pakietu Office">
  <a:themeElements>
    <a:clrScheme name="Niestandardowy 8">
      <a:dk1>
        <a:srgbClr val="000000"/>
      </a:dk1>
      <a:lt1>
        <a:srgbClr val="FFFFFF"/>
      </a:lt1>
      <a:dk2>
        <a:srgbClr val="002073"/>
      </a:dk2>
      <a:lt2>
        <a:srgbClr val="FFFFFF"/>
      </a:lt2>
      <a:accent1>
        <a:srgbClr val="003399"/>
      </a:accent1>
      <a:accent2>
        <a:srgbClr val="A6D3FF"/>
      </a:accent2>
      <a:accent3>
        <a:srgbClr val="FFD618"/>
      </a:accent3>
      <a:accent4>
        <a:srgbClr val="0051B0"/>
      </a:accent4>
      <a:accent5>
        <a:srgbClr val="6BB1E2"/>
      </a:accent5>
      <a:accent6>
        <a:srgbClr val="FFE60B"/>
      </a:accent6>
      <a:hlink>
        <a:srgbClr val="0563C1"/>
      </a:hlink>
      <a:folHlink>
        <a:srgbClr val="954F72"/>
      </a:folHlink>
    </a:clrScheme>
    <a:fontScheme name="Niestandardowy 1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Motyw pakietu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zentacja1" id="{436F5452-C95B-4D43-A1C6-1CA5BE69C951}" vid="{ABE25C27-1E66-47F3-AA86-B88226738C33}"/>
    </a:ext>
  </a:extLst>
</a:theme>
</file>

<file path=ppt/theme/theme7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06253e34-2ccb-4a59-834b-196ddade3c7e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645DAC1DBE50A4E8771F6510D6F19DB" ma:contentTypeVersion="17" ma:contentTypeDescription="Utwórz nowy dokument." ma:contentTypeScope="" ma:versionID="e0016220230a81b4a6543276fa671d99">
  <xsd:schema xmlns:xsd="http://www.w3.org/2001/XMLSchema" xmlns:xs="http://www.w3.org/2001/XMLSchema" xmlns:p="http://schemas.microsoft.com/office/2006/metadata/properties" xmlns:ns3="06253e34-2ccb-4a59-834b-196ddade3c7e" xmlns:ns4="4f8188c3-1fab-4082-92b4-e46260efcd99" targetNamespace="http://schemas.microsoft.com/office/2006/metadata/properties" ma:root="true" ma:fieldsID="4d73f5d655396d5de3c1d1d85d964c41" ns3:_="" ns4:_="">
    <xsd:import namespace="06253e34-2ccb-4a59-834b-196ddade3c7e"/>
    <xsd:import namespace="4f8188c3-1fab-4082-92b4-e46260efcd99"/>
    <xsd:element name="properties">
      <xsd:complexType>
        <xsd:sequence>
          <xsd:element name="documentManagement">
            <xsd:complexType>
              <xsd:all>
                <xsd:element ref="ns3:_activity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ObjectDetectorVersions" minOccurs="0"/>
                <xsd:element ref="ns3:MediaServiceSystemTags" minOccurs="0"/>
                <xsd:element ref="ns3:MediaServiceSearchProperties" minOccurs="0"/>
                <xsd:element ref="ns3:MediaServiceDateTaken" minOccurs="0"/>
                <xsd:element ref="ns3:MediaServiceLocation" minOccurs="0"/>
                <xsd:element ref="ns3:MediaLengthInSeconds" minOccurs="0"/>
                <xsd:element ref="ns3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6253e34-2ccb-4a59-834b-196ddade3c7e" elementFormDefault="qualified">
    <xsd:import namespace="http://schemas.microsoft.com/office/2006/documentManagement/types"/>
    <xsd:import namespace="http://schemas.microsoft.com/office/infopath/2007/PartnerControls"/>
    <xsd:element name="_activity" ma:index="8" nillable="true" ma:displayName="_activity" ma:hidden="true" ma:internalName="_activity">
      <xsd:simpleType>
        <xsd:restriction base="dms:Note"/>
      </xsd:simpleType>
    </xsd:element>
    <xsd:element name="MediaServiceMetadata" ma:index="12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3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ObjectDetectorVersions" ma:index="18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ystemTags" ma:index="19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2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23" nillable="true" ma:displayName="MediaLengthInSeconds" ma:hidden="true" ma:internalName="MediaLengthInSeconds" ma:readOnly="true">
      <xsd:simpleType>
        <xsd:restriction base="dms:Unknown"/>
      </xsd:simpleType>
    </xsd:element>
    <xsd:element name="MediaServiceBillingMetadata" ma:index="24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f8188c3-1fab-4082-92b4-e46260efcd99" elementFormDefault="qualified">
    <xsd:import namespace="http://schemas.microsoft.com/office/2006/documentManagement/types"/>
    <xsd:import namespace="http://schemas.microsoft.com/office/infopath/2007/PartnerControls"/>
    <xsd:element name="SharedWithUsers" ma:index="9" nillable="true" ma:displayName="Udostępniani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0" nillable="true" ma:displayName="Udostępnione dla — szczegóły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1" nillable="true" ma:displayName="Skrót wskazówki dotyczącej udostępniania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6327510-3262-4EEE-84B2-868602092BA1}">
  <ds:schemaRefs>
    <ds:schemaRef ds:uri="http://schemas.microsoft.com/office/2006/documentManagement/types"/>
    <ds:schemaRef ds:uri="http://purl.org/dc/elements/1.1/"/>
    <ds:schemaRef ds:uri="http://purl.org/dc/dcmitype/"/>
    <ds:schemaRef ds:uri="http://schemas.openxmlformats.org/package/2006/metadata/core-properties"/>
    <ds:schemaRef ds:uri="http://schemas.microsoft.com/office/2006/metadata/properties"/>
    <ds:schemaRef ds:uri="http://purl.org/dc/terms/"/>
    <ds:schemaRef ds:uri="06253e34-2ccb-4a59-834b-196ddade3c7e"/>
    <ds:schemaRef ds:uri="http://schemas.microsoft.com/office/infopath/2007/PartnerControls"/>
    <ds:schemaRef ds:uri="4f8188c3-1fab-4082-92b4-e46260efcd99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8E12A6B4-7AB8-4769-8F80-39CA3E812812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04EC633-64F8-41BF-828F-16D5617183D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6253e34-2ccb-4a59-834b-196ddade3c7e"/>
    <ds:schemaRef ds:uri="4f8188c3-1fab-4082-92b4-e46260efcd9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877</TotalTime>
  <Words>801</Words>
  <Application>Microsoft Office PowerPoint</Application>
  <PresentationFormat>Niestandardowy</PresentationFormat>
  <Paragraphs>69</Paragraphs>
  <Slides>23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6</vt:i4>
      </vt:variant>
      <vt:variant>
        <vt:lpstr>Tytuły slajdów</vt:lpstr>
      </vt:variant>
      <vt:variant>
        <vt:i4>23</vt:i4>
      </vt:variant>
    </vt:vector>
  </HeadingPairs>
  <TitlesOfParts>
    <vt:vector size="34" baseType="lpstr">
      <vt:lpstr>Aptos</vt:lpstr>
      <vt:lpstr>Aptos Display</vt:lpstr>
      <vt:lpstr>Arial</vt:lpstr>
      <vt:lpstr>Calibri</vt:lpstr>
      <vt:lpstr>Open Sans</vt:lpstr>
      <vt:lpstr>Motyw pakietu Office</vt:lpstr>
      <vt:lpstr>2_Projekt niestandardowy</vt:lpstr>
      <vt:lpstr>3_Projekt niestandardowy</vt:lpstr>
      <vt:lpstr>1_Projekt niestandardowy</vt:lpstr>
      <vt:lpstr>Projekt niestandardowy</vt:lpstr>
      <vt:lpstr>1_Motyw pakietu Office</vt:lpstr>
      <vt:lpstr>„SGGW – Uczelnia równych szans 2.0”</vt:lpstr>
      <vt:lpstr>Zwiększanie dostępności uczelni dla osób z niepełnosprawnościami – szkolenie świadomościowe</vt:lpstr>
      <vt:lpstr>Formy wsparcia studentów  z niepełnosprawnościami na uczelniach. Analiza dobrych praktyk.</vt:lpstr>
      <vt:lpstr>Rola uczelni</vt:lpstr>
      <vt:lpstr>Wspierać, ale nie wyręczać – samodzielność</vt:lpstr>
      <vt:lpstr>Przykłady wspierających rozwiązań </vt:lpstr>
      <vt:lpstr>Uczelniane formy wsparcia (1)</vt:lpstr>
      <vt:lpstr>Uczelniane formy wsparcia (2)</vt:lpstr>
      <vt:lpstr>Uczelniane formy wsparcia (3)</vt:lpstr>
      <vt:lpstr>Dostosowania</vt:lpstr>
      <vt:lpstr>Dobre praktyki</vt:lpstr>
      <vt:lpstr>Projektowanie bez barier</vt:lpstr>
      <vt:lpstr>Włącznik – projektowanie bez barier </vt:lpstr>
      <vt:lpstr>Wymogi funduszy europejskich </vt:lpstr>
      <vt:lpstr>Branżowe/regionalne standardy</vt:lpstr>
      <vt:lpstr>Liderzy Dostępności 2022</vt:lpstr>
      <vt:lpstr> Przykład ETR</vt:lpstr>
      <vt:lpstr>Uniwersytet w Białymstoku – tłumacz PJM</vt:lpstr>
      <vt:lpstr>Uniwersytet w Białymstoku – dostępność cyfrowa</vt:lpstr>
      <vt:lpstr>Uniwersytet Gdański</vt:lpstr>
      <vt:lpstr>Collegium Witelona (1)</vt:lpstr>
      <vt:lpstr>Collegium Witelona (2)</vt:lpstr>
      <vt:lpstr>Dziękujemy za uwagę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SGGW_5. Formy wsparcia studentów</dc:title>
  <dc:creator>Gabriela Czuba</dc:creator>
  <cp:lastModifiedBy>Gabriela Czuba</cp:lastModifiedBy>
  <cp:revision>42</cp:revision>
  <dcterms:created xsi:type="dcterms:W3CDTF">2022-06-22T09:40:44Z</dcterms:created>
  <dcterms:modified xsi:type="dcterms:W3CDTF">2025-05-15T06:11:04Z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0x010100C645DAC1DBE50A4E8771F6510D6F19DB</vt:lpwstr>
  </property>
</Properties>
</file>